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DHPMOP+OLLTSF+ArialMT"/>
      <p:regular r:id="rId21"/>
    </p:embeddedFont>
    <p:embeddedFont>
      <p:font typeface="EWERWR+MS-UIGothic"/>
      <p:regular r:id="rId22"/>
    </p:embeddedFont>
    <p:embeddedFont>
      <p:font typeface="OLDHSP+QMEBMH+MicrosoftYaHei"/>
      <p:regular r:id="rId23"/>
    </p:embeddedFont>
    <p:embeddedFont>
      <p:font typeface="ECNSRD+JRVGKF+MicrosoftYaHei-Bold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5C6FF-1CC3-4217-96C0-89D3208B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B9F84-EE5E-4E2E-826E-6ECA45C6B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510A5-2EE3-4A3D-98A3-56D16F9B7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29D01-79A3-48DB-9EEE-6A1CA9F07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4DF2F4-DFA4-48C5-A7B2-56F48456F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0AB5BF-E2CD-4548-A17F-15085E8FC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7211F-5A97-4310-BB10-A3E17C344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8EE67-21BD-4E2F-9FA6-DEF54ADEF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65494-1940-4EF2-BEFE-30063581A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4ABC2-2247-4F5F-B713-DFF00D093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053CD-4B1F-49EB-971F-E8CD0EB13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41121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HPMOP+OLLTSF+ArialMT"/>
                <a:cs typeface="DHPMOP+OLLTS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妆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工具介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HPMOP+OLLTSF+ArialMT"/>
                <a:cs typeface="DHPMOP+OLLTS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妆产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品介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4089341" cy="1332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HPMOP+OLLTSF+ArialMT"/>
                <a:cs typeface="DHPMOP+OLLTS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妆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工具与底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妆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搭配技巧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HPMOP+OLLTSF+ArialMT"/>
                <a:cs typeface="DHPMOP+OLLTS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妆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的正确使用方法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783520"/>
            <a:ext cx="6192461" cy="1331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HPMOP+OLLTSF+ArialMT"/>
                <a:cs typeface="DHPMOP+OLLTS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妆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的常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及解决方案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HPMOP+OLLTSF+ArialMT"/>
                <a:cs typeface="DHPMOP+OLLTS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妆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工具与底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妆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B6FF"/>
                </a:solidFill>
                <a:latin typeface="EWERWR+MS-UIGothic"/>
                <a:cs typeface="EWERWR+MS-UIGothic"/>
              </a:rPr>
              <a:t>及未来展望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妆</a:t>
            </a: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LDHSP+QMEBMH+MicrosoftYaHei"/>
                <a:cs typeface="OLDHSP+QMEBM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LDHSP+QMEBMH+MicrosoftYaHei"/>
                <a:cs typeface="OLDHSP+QMEBM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LDHSP+QMEBMH+MicrosoftYaHei"/>
                <a:cs typeface="OLDHSP+QMEBM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LDHSP+QMEBMH+MicrosoftYaHei"/>
                <a:cs typeface="OLDHSP+QMEBM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EWERWR+MS-UIGothic"/>
                <a:cs typeface="EWERWR+MS-UIGothic"/>
              </a:rPr>
              <a:t>粉底刷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EWERWR+MS-UIGothic"/>
                <a:cs typeface="EWERWR+MS-UIGothic"/>
              </a:rPr>
              <a:t>散粉刷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EWERWR+MS-UIGothic"/>
                <a:cs typeface="EWERWR+MS-UIGothic"/>
              </a:rPr>
              <a:t>腮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红</a:t>
            </a:r>
            <a:r>
              <a:rPr sz="1550">
                <a:solidFill>
                  <a:srgbClr val="00B6FF"/>
                </a:solidFill>
                <a:latin typeface="EWERWR+MS-UIGothic"/>
                <a:cs typeface="EWERWR+MS-UIGothic"/>
              </a:rPr>
              <a:t>刷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EWERWR+MS-UIGothic"/>
                <a:cs typeface="EWERWR+MS-UIGothic"/>
              </a:rPr>
              <a:t>高光刷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粉扑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CNSRD+JRVGKF+MicrosoftYaHei-Bold"/>
                <a:cs typeface="ECNSRD+JRVGK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CNSRD+JRVGKF+MicrosoftYaHei-Bold"/>
                <a:cs typeface="ECNSRD+JRVGK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CNSRD+JRVGKF+MicrosoftYaHei-Bold"/>
                <a:cs typeface="ECNSRD+JRVGK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EWERWR+MS-UIGothic"/>
                <a:cs typeface="EWERWR+MS-UIGothic"/>
              </a:rPr>
              <a:t>粉扑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EWERWR+MS-UIGothic"/>
                <a:cs typeface="EWERWR+MS-UIGothic"/>
              </a:rPr>
              <a:t>眼影扑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EWERWR+MS-UIGothic"/>
                <a:cs typeface="EWERWR+MS-UIGothic"/>
              </a:rPr>
              <a:t>腮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红</a:t>
            </a:r>
            <a:r>
              <a:rPr sz="2000">
                <a:solidFill>
                  <a:srgbClr val="00B6FF"/>
                </a:solidFill>
                <a:latin typeface="EWERWR+MS-UIGothic"/>
                <a:cs typeface="EWERWR+MS-UIGothic"/>
              </a:rPr>
              <a:t>扑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妆</a:t>
            </a: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87994" y="4604379"/>
            <a:ext cx="4143123" cy="594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FFFEFE"/>
                </a:solidFill>
                <a:latin typeface="DHPMOP+OLLTSF+ArialMT"/>
                <a:cs typeface="DHPMOP+OLLTSF+ArialMT"/>
              </a:rPr>
              <a:t>•</a:t>
            </a:r>
            <a:r>
              <a:rPr sz="1400" spc="759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EFE"/>
                </a:solidFill>
                <a:latin typeface="EWERWR+MS-UIGothic"/>
                <a:cs typeface="EWERWR+MS-UIGothic"/>
              </a:rPr>
              <a:t>化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妆</a:t>
            </a:r>
            <a:r>
              <a:rPr sz="1350">
                <a:solidFill>
                  <a:srgbClr val="FFFEFE"/>
                </a:solidFill>
                <a:latin typeface="EWERWR+MS-UIGothic"/>
                <a:cs typeface="EWERWR+MS-UIGothic"/>
              </a:rPr>
              <a:t>棉：用于涂抹化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妆</a:t>
            </a:r>
            <a:r>
              <a:rPr sz="1350">
                <a:solidFill>
                  <a:srgbClr val="FFFEFE"/>
                </a:solidFill>
                <a:latin typeface="EWERWR+MS-UIGothic"/>
                <a:cs typeface="EWERWR+MS-UIGothic"/>
              </a:rPr>
              <a:t>水、乳液等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EFE"/>
                </a:solidFill>
                <a:latin typeface="EWERWR+MS-UIGothic"/>
                <a:cs typeface="EWERWR+MS-UIGothic"/>
              </a:rPr>
              <a:t>肤品，也可</a:t>
            </a:r>
          </a:p>
          <a:p>
            <a:pPr marL="203200" marR="0">
              <a:lnSpc>
                <a:spcPts val="1288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EWERWR+MS-UIGothic"/>
                <a:cs typeface="EWERWR+MS-UIGothic"/>
              </a:rPr>
              <a:t>用于卸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妆</a:t>
            </a:r>
            <a:r>
              <a:rPr sz="1350">
                <a:solidFill>
                  <a:srgbClr val="FFFEFE"/>
                </a:solidFill>
                <a:latin typeface="EWERWR+MS-UIGothic"/>
                <a:cs typeface="EWERW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其他彩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妆</a:t>
            </a: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EWERWR+MS-UIGothic"/>
                <a:cs typeface="EWERWR+MS-UIGothic"/>
              </a:rPr>
              <a:t>眼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300">
                <a:solidFill>
                  <a:srgbClr val="00B6FF"/>
                </a:solidFill>
                <a:latin typeface="EWERWR+MS-UIGothic"/>
                <a:cs typeface="EWERWR+MS-UIGothic"/>
              </a:rPr>
              <a:t>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EWERWR+MS-UIGothic"/>
                <a:cs typeface="EWERWR+MS-UIGothic"/>
              </a:rPr>
              <a:t>睫毛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EWERWR+MS-UIGothic"/>
                <a:cs typeface="EWERWR+MS-UIGothic"/>
              </a:rPr>
              <a:t>唇刷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粉底液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EWERWR+MS-UIGothic"/>
                <a:cs typeface="EWERWR+MS-UIGothic"/>
              </a:rPr>
              <a:t>遮瑕效果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EWERWR+MS-UIGothic"/>
                <a:cs typeface="EWERWR+MS-UIGothic"/>
              </a:rPr>
              <a:t>适用人群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WERWR+MS-UIGothic"/>
                <a:cs typeface="EWERW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轻</a:t>
            </a:r>
            <a:r>
              <a:rPr sz="1550" spc="25">
                <a:solidFill>
                  <a:srgbClr val="00B6FF"/>
                </a:solidFill>
                <a:latin typeface="EWERWR+MS-UIGothic"/>
                <a:cs typeface="EWERWR+MS-UIGothic"/>
              </a:rPr>
              <a:t>薄透气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EWERWR+MS-UIGothic"/>
                <a:cs typeface="EWERWR+MS-UIGothic"/>
              </a:rPr>
              <a:t>使用方法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粉底霜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EWERWR+MS-UIGothic"/>
                <a:cs typeface="EWERWR+MS-UIGothic"/>
              </a:rPr>
              <a:t>保湿效果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EWERWR+MS-UIGothic"/>
                <a:cs typeface="EWERWR+MS-UIGothic"/>
              </a:rPr>
              <a:t>自然光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EWERWR+MS-UIGothic"/>
                <a:cs typeface="EWERWR+MS-UIGothic"/>
              </a:rPr>
              <a:t>适用人群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EWERWR+MS-UIGothic"/>
                <a:cs typeface="EWERWR+MS-UIGothic"/>
              </a:rPr>
              <a:t>使用方法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粉底膏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WERWR+MS-UIGothic"/>
                <a:cs typeface="EWERWR+MS-UIGothic"/>
              </a:rPr>
              <a:t>高遮瑕力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WERWR+MS-UIGothic"/>
                <a:cs typeface="EWERWR+MS-UIGothic"/>
              </a:rPr>
              <a:t>持久度高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粉底膏通常具有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高的遮瑕力，能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遮盖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的瑕疵。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粉底膏的持久度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高，能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保持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妆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效。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WERWR+MS-UIGothic"/>
                <a:cs typeface="EWERWR+MS-UIGothic"/>
              </a:rPr>
              <a:t>适用人群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WERWR+MS-UIGothic"/>
                <a:cs typeface="EWERWR+MS-UIGothic"/>
              </a:rPr>
              <a:t>使用方法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适合需要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高遮瑕力和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长时间带妆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的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涂抹粉底膏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，可以用手指或化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妆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均匀涂抹在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脸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上。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178300" y="512545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人群。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其他底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妆产</a:t>
            </a: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妆</a:t>
            </a:r>
            <a:r>
              <a:rPr sz="2300" spc="25">
                <a:solidFill>
                  <a:srgbClr val="00B6FF"/>
                </a:solidFill>
                <a:latin typeface="EWERWR+MS-UIGothic"/>
                <a:cs typeface="EWERWR+MS-UIGothic"/>
              </a:rPr>
              <a:t>前乳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EWERWR+MS-UIGothic"/>
                <a:cs typeface="EWERWR+MS-UIGothic"/>
              </a:rPr>
              <a:t>隔离霜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EWERWR+MS-UIGothic"/>
                <a:cs typeface="EWERWR+MS-UIGothic"/>
              </a:rPr>
              <a:t>粉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根据肤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质选择</a:t>
            </a: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妆产</a:t>
            </a: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WERWR+MS-UIGothic"/>
                <a:cs typeface="EWERWR+MS-UIGothic"/>
              </a:rPr>
              <a:t>油性皮肤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WERWR+MS-UIGothic"/>
                <a:cs typeface="EWERWR+MS-UIGothic"/>
              </a:rPr>
              <a:t>干性皮肤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WERWR+MS-UIGothic"/>
                <a:cs typeface="EWERWR+MS-UIGothic"/>
              </a:rPr>
              <a:t>混合皮肤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34354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WERWR+MS-UIGothic"/>
                <a:cs typeface="EWERWR+MS-UIGothic"/>
              </a:rPr>
              <a:t>敏感性皮肤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根据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合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妆产</a:t>
            </a: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EWERWR+MS-UIGothic"/>
                <a:cs typeface="EWERWR+MS-UIGothic"/>
              </a:rPr>
              <a:t>日常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妆</a:t>
            </a:r>
            <a:r>
              <a:rPr sz="2000">
                <a:solidFill>
                  <a:srgbClr val="00B6FF"/>
                </a:solidFill>
                <a:latin typeface="EWERWR+MS-UIGothic"/>
                <a:cs typeface="EWERWR+MS-UIGothic"/>
              </a:rPr>
              <a:t>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EWERWR+MS-UIGothic"/>
                <a:cs typeface="EWERWR+MS-UIGothic"/>
              </a:rPr>
              <a:t>晚宴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妆</a:t>
            </a:r>
            <a:r>
              <a:rPr sz="2000">
                <a:solidFill>
                  <a:srgbClr val="00B6FF"/>
                </a:solidFill>
                <a:latin typeface="EWERWR+MS-UIGothic"/>
                <a:cs typeface="EWERWR+MS-UIGothic"/>
              </a:rPr>
              <a:t>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00B6FF"/>
                </a:solidFill>
                <a:latin typeface="EWERWR+MS-UIGothic"/>
                <a:cs typeface="EWERWR+MS-UIGothic"/>
              </a:rPr>
              <a:t>外活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3294" y="4031988"/>
            <a:ext cx="3049401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选择轻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薄自然的底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妆产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品，如</a:t>
            </a:r>
            <a:r>
              <a:rPr sz="1500">
                <a:solidFill>
                  <a:srgbClr val="FFFFFF"/>
                </a:solidFill>
                <a:latin typeface="OLDHSP+QMEBMH+MicrosoftYaHei"/>
                <a:cs typeface="OLDHSP+QMEBMH+MicrosoftYaHei"/>
              </a:rPr>
              <a:t>BB</a:t>
            </a:r>
          </a:p>
          <a:p>
            <a:pPr marL="59563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霜、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薄粉底等。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遮瑕力和持久性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的底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妆产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品，如遮瑕粉底液、持久粉底霜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防水防汗的底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妆产</a:t>
            </a: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品，如防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18550" y="430630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ERWR+MS-UIGothic"/>
                <a:cs typeface="EWERWR+MS-UIGothic"/>
              </a:rPr>
              <a:t>水粉底液、防水粉底霜等。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根据季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节选择</a:t>
            </a: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妆产</a:t>
            </a:r>
            <a:r>
              <a:rPr sz="3000">
                <a:solidFill>
                  <a:srgbClr val="00B6FF"/>
                </a:solidFill>
                <a:latin typeface="EWERWR+MS-UIGothic"/>
                <a:cs typeface="EWERWR+MS-UIGothic"/>
              </a:rPr>
              <a:t>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61805" y="145986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05DFF"/>
                </a:solidFill>
                <a:latin typeface="EWERWR+MS-UIGothic"/>
                <a:cs typeface="EWERWR+MS-UIGothic"/>
              </a:rPr>
              <a:t>秋季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00275" y="170370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EWERWR+MS-UIGothic"/>
                <a:cs typeface="EWERWR+MS-UIGothic"/>
              </a:rPr>
              <a:t>春季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590164" y="4188604"/>
            <a:ext cx="458762" cy="6219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97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Calibri"/>
                <a:cs typeface="Calibri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57105" y="436498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947E8"/>
                </a:solidFill>
                <a:latin typeface="EWERWR+MS-UIGothic"/>
                <a:cs typeface="EWERWR+MS-UIGothic"/>
              </a:rPr>
              <a:t>冬季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731770" y="505015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7DFF4"/>
                </a:solidFill>
                <a:latin typeface="EWERWR+MS-UIGothic"/>
                <a:cs typeface="EWERWR+MS-UIGothic"/>
              </a:rPr>
              <a:t>夏季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https://d.book118.com/106241121132010054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DHPMOP+OLLTSF+ArialMT</vt:lpstr>
      <vt:lpstr>Times New Roman</vt:lpstr>
      <vt:lpstr>EWERWR+MS-UIGothic</vt:lpstr>
      <vt:lpstr>SimSun</vt:lpstr>
      <vt:lpstr>OLDHSP+QMEBMH+MicrosoftYaHei</vt:lpstr>
      <vt:lpstr>ECNSRD+JRVGKF+MicrosoftYaHei-Bold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2024-09-21T16:44:46.003</cp:lastPrinted>
  <dcterms:created xsi:type="dcterms:W3CDTF">2024-09-21T08:44:46Z</dcterms:created>
  <dcterms:modified xsi:type="dcterms:W3CDTF">2024-09-21T08:44:47Z</dcterms:modified>
</cp:coreProperties>
</file>