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56CB5-F189-4A16-898A-E462385BD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D2B50-B4B9-4F1B-9A62-3FDDC9C9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47798-E64B-4A24-AC95-6021B36FD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0ABE2-FF8A-40DB-A671-7B617005F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A8B330-D6E8-4BBC-995E-2D2B8F936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CC61D-1993-4C44-908D-1FF5B56D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A4D2C-EA42-4B80-AB00-1F24E0E7D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49F55-D424-4AB1-B122-9FE0414A4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1695E-4C37-4EFE-A474-F2AD99CB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CB2E1-682A-4676-9D1E-7CC70F05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77CFC-4924-4E84-B6FE-75D551EC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4120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护理与社会学类专业合作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792" r="297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关注个体和群体的健康与福祉，涉及生理、心理和社会层面的全面照顾。社会学则研究人类社会行为和社会结构，对个体与群体互动、社会问题等有深入探究。两者在研究对象和方法上存在交叉，为合作提供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社会学对护理学中的社会因素影响健康问题有理论指导意义，而护理学的实践经验可以为社会学提供实证数据和案例。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护理与社会学专业的关联性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通过合作，两个专业可以相互借鉴理论和方法，推动学科交叉融合，产生新的学术增长点。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社会学对护理实践中的社会因素有深入理解，有助于提高护理服务的针对性和效果。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合作有助于从护理和社会学角度共同探究和解决社会问题，如老龄化、心理健康等。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解决社会问题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两个专业在学术研究上存在共同点，为合作提供了前提条件。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学术研究基础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护理与社会学在实践领域各有专长，合作可以相互补充，提高实践效果。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实践经验互补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政府和社会对跨学科合作的支持力度加大，同时社会对高质量护理服务的需求也为合作提供了市场空间。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政策支持与市场需求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合作的可行性分析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护理与社会学专业共同制定课程计划，确保课程内容的交叉融合，以满足双方专业需求。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引入社会学理论和方法，丰富护理专业的课程设置，增强护理专业学生对社会因素的认知。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护理专业引入社会学课程，帮助学生理解社会背景下的护理实践，提高护理服务质量。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社会学专业学生参与护理实践，了解护理工作的复杂性和多样性，提高解决实际问题的能力。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双方共同制定实践教学计划，确保实践环节的有效性和安全性，促进实践教学质量的提升。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4628" r="146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839" r="1083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合作开展实践教学活动，如社区护理服务、养老院实习等，培养学生实际操作能力和团队协作精神。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师资力量共享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护理与社会学专业教师互聘互访，共同开展教学和科研活动，促进学术交流和资源共享。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双方教师共同指导学生，发挥各自专业优势，提高指导效果和学生的学习效果。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共享师资力量，可以弥补各自专业的师资不足，提高整体教学水平。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合作开展学术研究项目，共同申报课题、撰写论文、申请专利等，提高学术成果的质量和影响力。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共享学术资源，如研究数据、实验设备等，降低研究成本，提高研究效率。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学术研究合作可以促进学科交叉融合，推动护理与社会学专业的创新发展。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44" r="344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通过模拟训练、实践操作等方式，提高护理专业学生的护理技能和实操能力。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加强护理伦理教育，培养护理专业学生的人文关怀和职业道德。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https://d.book118.com/106241202015010100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2024-09-23T23:09:44.596</cp:lastPrinted>
  <dcterms:created xsi:type="dcterms:W3CDTF">2024-09-23T15:09:44Z</dcterms:created>
  <dcterms:modified xsi:type="dcterms:W3CDTF">2024-09-23T15:09:46Z</dcterms:modified>
</cp:coreProperties>
</file>