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0DE4C-3280-48A7-B9A1-8A7B39BFC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99676-841F-40C0-A46A-AD3F7C52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7EEC7-543D-4E17-96FA-FEA3E986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0CC62-65C2-4C6A-9AA3-8759ED7B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5EDF3-4F81-4872-B9AC-8CE1C702C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CF901-80BA-433A-BEDA-6249B7124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62C87-9155-4C8A-9231-3610CA94C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6E9C3-76C2-433C-BAEB-2B531979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0C084-02F9-4970-B48E-655D0597D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AD8A0-E670-4393-B4A2-64807BEDB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BDFC4-4741-4954-925A-24833B340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41221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预防秋季传染病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秋季常见传染病类型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预防秋季传染病的方法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秋季传染病的症状与治疗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秋季传染病预防的注意事项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秋季传染病预防的宣传教育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秋季常见传染病类型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36" r="295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预防感冒的措施包括保持室内空气流通、加强个人卫生、避免接触感染源等。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感冒是一种由病毒引起的呼吸道传染病，秋季气候变化大，容易感染感冒病毒。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流感是一种由流感病毒引起的呼吸道传染病，具有高度传染性，秋季是流感高发季节。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预防流感的措施包括接种流感疫苗、加强个人卫生、避免接触感染源等。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42" r="8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肺炎是一种由细菌或病毒引起的肺部感染，秋季气温逐渐降低，容易感染肺炎病毒。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预防肺炎的措施包括加强个人卫生、保持室内空气流通、避免接触感染源等。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肠道传染病是一种通过食物、水等传播的传染病，秋季也是肠道传染病的高发季节。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预防肠道传染病的措施包括注意饮食卫生、避免饮用生水、加强个人卫生等。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4" r="17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肠道传染病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预防秋季传染病的方法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709" b="217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经常用肥皂和流动水洗手，或者使用含有至少60%酒精的手部消毒液。在接触公共物品、打喷嚏或咳嗽后，以及准备食物之前，都要洗手。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咳嗽和打喷嚏礼仪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用纸巾掩盖口鼻部，如果没有纸巾，可以用弯曲的肘部。之后立即将纸巾丢进封闭的垃圾桶，然后洗手。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避免触摸眼睛、鼻子和口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手可能带有病毒，避免触摸这些部位以防感染。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经常开窗通风，确保室内空气流通。在某些情况下，可能需要使用空气净化器。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避免拥挤和密闭的环境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避免去人多拥挤、通风不良的地方，如公共交通工具或大型集会。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清洁和消毒表面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定期用肥皂和水清洗物体表面，如门把手、桌面和手机屏幕等。对于更难以清洁的表面，可以使用酒精或含氯的消毒剂。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保持环境卫生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375" r="12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根据医生的建议接种疫苗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疫苗可以增强身体对病原体的免疫力，从而降低感染和传播疾病的风险。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及时接种更新疫苗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根据年龄和健康状况，可能需要接种多种疫苗。及时更新疫苗可以确保身体得到全面的保护。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50" r="9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避免吸烟和过量饮酒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吸烟和过量饮酒都会损害免疫系统的功能，应尽量避免或戒除。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充足的睡眠、均衡的饮食、适量的运动都有助于增强免疫力。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补充维生素和矿物质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保持身体摄取足够的维生素C、维生素D和锌等营养素，可以帮助增强免疫系统。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秋季传染病的症状与治疗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https://d.book118.com/106241221030010045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2024-09-13T20:01:45.838</cp:lastPrinted>
  <dcterms:created xsi:type="dcterms:W3CDTF">2024-09-13T12:01:45Z</dcterms:created>
  <dcterms:modified xsi:type="dcterms:W3CDTF">2024-09-13T12:01:47Z</dcterms:modified>
</cp:coreProperties>
</file>