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E7856-EC0F-4CDA-B82C-993E571C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749D5-CED0-45EB-9E45-7A97D944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9A147-0A74-4854-8F69-CB28217E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0DFA9-C38C-4BE3-A508-E948E55C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98C9A-96DD-4E45-9849-E9DE7BE7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45574-874B-420B-A611-31E19317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6962D-3C1C-4258-AB7A-98ECE519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733A4-ACA4-4E9F-AA92-23DE2AEB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8225C-C154-42F3-8A83-1DEF71FD1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44058-4F67-4ED6-865D-454107734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CA7F4-DF1F-4E56-9610-E270FA7B1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1230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提升加油站安全意识的方法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提升加油站安全意识的方法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安全意识在日常工作中的体现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加油站安全意识提升的实践案例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随着加油站数量的增多和加油业务的繁忙，提升加油站员工和顾客的安全意识变得尤为重要。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加油站存在诸多潜在风险，如油气泄漏、火灾、爆炸等，提升安全意识有助于预防和应对这些风险。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应对潜在风险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提升加油站安全意识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保障员工和顾客安全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加油站是公共场所，员工和顾客的安全至关重要。提升安全意识有助于减少事故发生的可能性，保障人员安全。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安全事故不仅会造成人员伤亡和财产损失，还会严重影响企业的声誉和形象。提升安全意识有助于维护企业的良好形象和声誉。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加油站需要遵守国家和地方相关的安全法律法规。提升安全意识有助于确保加油站的合法经营，避免因违规操作而受到法律制裁。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由于油枪未接地或接地不良，加油时产生静电火花引发火灾。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静电引发火灾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油罐泄漏引发爆炸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违规操作引发事故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油罐腐蚀、破损导致油品泄漏，遇明火或高温引发爆炸。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员工违反操作规程，如直接向塑料桶内加油、加油时使用手机等引发事故。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油罐、输油管道、加油机等设备设施老化、损坏，存在泄漏风险。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设备设施隐患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油品在运输、储存、加注过程中易产生静电，若不及时消除，可能引发火灾。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静电安全隐患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员工安全意识不强，操作不规范，存在违规操作的风险。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人为因素隐患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加油站安全隐患分析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部分加油站安全制度不健全，缺乏针对性和可操作性。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部分员工对安全制度不熟悉，执行力度不够，存在违规操作现象。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监管部门对加油站的检查频次不够，对存在的问题督促整改不力。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加油站安全制度及执行情况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提升加油站安全意识的方法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通过定期的安全教育培训，使员工充分认识到安全的重要性，增强安全防范意识。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传授安全操作技能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培训员工掌握正确的安全操作技能，如加油、卸油、计量等操作，确保员工能够熟练、准确地执行各项安全规定。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加强员工应急处理能力的培训，使员工能够在紧急情况下迅速、正确地采取措施，保障加油站的安全。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明确各级管理人员和员工的安全职责，形成全员参与的安全管理格局。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根据加油站的实际情况，制定详细的安全操作规程，规范员工的操作行为，减少安全事故的发生。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针对可能发生的各类紧急情况，制定完善的应急预案，明确应急处置措施和人员分工，确保在紧急情况下能够迅速、有效地应对。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定期对加油站的各项设施、设备进行检查，及时发现和消除安全隐患。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通过视频监控、巡查等方式，对加油站进行全方位的安全监督，确保各项安全规定得到有效执行。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及时处理安全问题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对于发现的安全问题，要立即采取措施进行处理，防止问题扩大或引发安全事故。同时，要对问题的原因进行深入分析，总结经验教训，避免类似问题的再次发生。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https://d.book118.com/106241230003010044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2024-09-12T04:24:40.388</cp:lastPrinted>
  <dcterms:created xsi:type="dcterms:W3CDTF">2024-09-11T20:24:40Z</dcterms:created>
  <dcterms:modified xsi:type="dcterms:W3CDTF">2024-09-11T20:24:42Z</dcterms:modified>
</cp:coreProperties>
</file>