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5805B-B9B1-47C8-8399-D9F5EEE1E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9B502-65A3-4F7D-9D5B-7C21E1818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2D743-F5AA-428F-A289-CD07E5FBF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17B67-AD33-4954-8F81-0B218690E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093FDB-54D2-48CF-84B9-00D0504CC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98D375-E765-4DEE-A4AA-10ABA10AD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016B0F-08E0-4EF3-85B3-20582C9C5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58FA8-4EAC-4DAF-BF5E-6A57E1B0E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70F8D-AF40-4668-8E06-AE0A4FA0E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6F4E4-E70F-4231-AB50-4BAFAA8C9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05AA3-0670-4121-A2E9-53345C5CA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42155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IBM—PC(80x86)汇编语言与接口技术-第2章80x86计算机组织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80x86计算机概述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80x86计算机的体系结构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80x86计算机的指令系统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80x86计算机的汇编语言程序设计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80x86计算机的接口技术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80x86计算机概述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80486及后续发展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1989年，Intel推出了80486微处理器，集成了浮点运算单元，提高了运算性能。此后，x86架构不断发展和完善，成为PC领域的主流架构。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8086的诞生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1978年，Intel公司推出了8086微处理器，标志着x86架构的诞生。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80286的推出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1982年，Intel推出了80286微处理器，引入了保护模式和实模式，并支持多任务处理。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80386的革新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1985年，Intel发布了80386微处理器，实现了32位寻址和内存管理，成为x86架构的重要里程碑。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80x86计算机的发展历程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276407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80x86计算机具有良好的兼容性，可以运行大量的x86架构的软件和操作系统。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兼容性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扩展性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随着技术的不断进步，80x86计算机的性能不断提升，可以满足各种复杂的应用需求。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80x86计算机支持各种扩展卡和外部设备，方便用户进行功能扩展和升级。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经过多年的发展和优化，80x86计算机在稳定性和可靠性方面表现出色。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80x86计算机的特点与优势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个人电脑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80x86计算机的应用领域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80x86计算机是PC领域的主流架构，广泛应用于个人电脑、笔记本电脑等终端设备。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许多服务器采用x86架构的处理器，提供高性能和可扩展性，满足各种企业级应用需求。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80x86计算机在工业控制领域也有广泛应用，如自动化设备、机器人等。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一些嵌入式系统也采用x86架构的处理器，如智能家居、智能交通等领域。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80x86计算机的体系结构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执行部件EU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负责指令的译码和执行。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寄存器组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包括通用寄存器、段寄存器、控制寄存器等，用于暂存数据和地址。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总线接口部件BIU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负责CPU与存储器、I/O端口之间的数据传送。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80x86计算机的总体结构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用于暂存操作数和地址，包括AX、BX、CX、DX等。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通用寄存器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用于存放段地址，包括CS、DS、ES、SS等。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段寄存器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用于控制CPU的操作，包括IP、FLAGS等。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控制寄存器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80x86计算机的寄存器组织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09" r="14209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80x86计算机采用分段式存储器管理，将物理内存划分为多个逻辑段，每个逻辑段最大可为64KB。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存储器分段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段寄存器中存放的是段选择子，段选择子指向描述符表中的一个描述符，描述符中包含了该段的基地址和段限长等信息。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段寄存器与段选择子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80x86计算机支持实模式和保护模式两种访问方式。在实模式下，CPU直接访问物理内存；在保护模式下，CPU通过段选择子和描述符访问逻辑内存。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存储器的访问方式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80x86计算机的存储器组织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80x86计算机的指令系统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80x86计算机的指令格式包括操作码、寻址方式和操作数等部分。操作码指定了要执行的操作，寻址方式描述了操作数的位置或获取方式，操作数则是参与运算的数据。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指令格式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80x86计算机支持多种寻址方式，如立即寻址、直接寻址、间接寻址、寄存器寻址和相对寻址等。这些寻址方式提供了灵活的数据访问方式，使得程序员能够高效地编写程序。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寻址方式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指令格式与寻址方式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MOV指令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MOV指令用于在寄存器之间、寄存器和内存之间传送数据。它可以实现各种数据类型的传送，如字节、字和双字等。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PUSH和POP指令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PUSH指令将数据压入堆栈，POP指令则从堆栈中弹出数据。这两个指令通常用于保存和恢复寄存器的内容，以及实现函数调用和返回等操作。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XCHG指令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XCHG指令用于交换两个操作数的内容。它可以在寄存器之间、寄存器和内存之间交换数据。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数据传送指令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INC和DEC指令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INC指令将操作数加1，DEC指令则将操作数减1。这两个指令通常用于循环计数和索引等操作。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MUL和DIV指令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MUL指令用于无符号乘法运算，DIV指令用于无符号除法运算。这两个指令可以处理字节和字等数据类型。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ADD和SUB指令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ADD指令将两个操作数相加，SUB指令则从第一个操作数中减去第二个操作数。这两个指令可以用于实现各种算术表达式。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算术运算指令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https://d.book118.com/106242155030010051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2024-09-16T20:51:43.675</cp:lastPrinted>
  <dcterms:created xsi:type="dcterms:W3CDTF">2024-09-16T12:51:43Z</dcterms:created>
  <dcterms:modified xsi:type="dcterms:W3CDTF">2024-09-16T12:51:45Z</dcterms:modified>
</cp:coreProperties>
</file>