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912F20-8434-4911-97BA-928B9C81D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A2A7E-8398-4D79-B911-731F85C49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CEA2C5-A132-43FD-BCD8-5B817A529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6EB73E-404C-4F66-A7FB-32CA64863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F5F57F-BADE-4926-B02A-C08B70A3C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EAD86D-A1D7-482E-A1D8-65B3B1A07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C35A44-1E26-44B2-ADC1-013E971C5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0CB8FF-D98E-49EC-8484-BC66EA97D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7FFB6-6BB4-4EDD-8A3A-46BFFDCF2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AC0C9-D93D-4B79-8301-37844B1F1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3BB29-2814-4A6D-A7F2-CB44CB066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0000130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宫颈癌的诊断与治疗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宫颈癌的预后与康复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宫颈癌是发生在子宫颈部位的恶性肿瘤，是女性生殖道最常见的恶性肿瘤之一。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根据组织学分类，宫颈癌可分为鳞状细胞癌、腺癌和腺鳞癌等类型。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病因与风险因素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性行为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多个性伴侣、初次性生活年龄过小、早年分娩、多产等与宫颈癌发生有关。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人乳头瘤病毒（HPV）感染是宫颈癌的主要病因，其他感染如沙眼衣原体、单纯疱疹病毒等也可能与宫颈癌发生有关。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生物学因素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遗传、免疫等因素也可能影响宫颈癌的发生。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早期宫颈癌常无明显症状，部分患者可能出现阴道分泌物增多、接触性出血等症状。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早期症状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中晚期症状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中晚期宫颈癌可能出现不规则阴道流血、疼痛、尿频、尿急等症状。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妇科检查可发现子宫颈糜烂样改变、质地脆易出血等体征。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医生会询问患者的症状、家族史、性生活史等，以初步判断是否可能患有宫颈癌。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医生会进行全面的体格检查，包括检查腹部、盆腔、阴道等部位，以寻找异常迹象。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初步检查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医生询问病史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宫颈涂片检查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通过采集宫颈表面的细胞样本，进行显微镜检查，以发现异常细胞或癌细胞。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液基细胞学检查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利用液基细胞学技术，将宫颈细胞样本放入液体中，经过处理后再进行显微镜检查，以提高诊断的准确率。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0733" r="1073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细胞学检查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通过采集宫颈组织样本，进行病理组织学检查，以确诊是否存在癌变。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宫颈活检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在手术过程中，对可疑淋巴结进行取样，进行病理组织学检查，以确定是否存在转移。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淋巴结活检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组织学检查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896" r="2489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如超声、CT、MRI等，可以了解肿瘤的大小、位置以及是否有转移。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肿瘤标志物检查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通过检测血液中肿瘤标志物的水平，有助于诊断和监测病情。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其他检查方法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https://d.book118.com/107000013021006030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2024-09-01T14:22:32.600</cp:lastPrinted>
  <dcterms:created xsi:type="dcterms:W3CDTF">2024-09-01T06:22:32Z</dcterms:created>
  <dcterms:modified xsi:type="dcterms:W3CDTF">2024-09-01T06:22:34Z</dcterms:modified>
</cp:coreProperties>
</file>