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91764-2532-430B-9443-3D76514E2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1C76C-0586-4C92-81B4-A0E8CA744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23127-EAE8-4AE8-A292-A1F6A0A4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C42FF-6F8E-4693-B475-24439871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1B58F-39C0-492F-AACC-D0B08986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41194-5808-4922-9E5B-0623EE97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1A83C-4DA3-4FA1-B22C-3BDCB92B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6DEC2-93E1-45EF-A590-82998C359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18060-C77A-47EE-8DDE-597773D5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A4F7-7923-4B60-B279-6519798DE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02973-50E1-47CA-A3C6-EC5AFE2EE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0001313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部编版《道德与法治》八年级下册《理解权利义务》教材分析及教案\n## 1.部编版《道德与法治》八年级下册教材概述\n### 1.1教材背景及特点分析\n### 1.2教材内容与结构解析\n### 1.3教材教学目标与要求\n## 2.权利与义务的基本概念及关系\n### 2.1权利与义务的定义与分类\n### 2.2权利与义务的关系辨析\n### 2.3权利与义务在现实生活中的应用案例\n## 3.我国公民基本权利与义务\n### 3.1我国公民基本权利的内容与范围\n### 3.2我国公民基本义务的内容与要求\n### 3.3公民基本权利与义务的关系及实践\n## 4.权利与义务的行使与维护\n### 4.1权利与义务的行使方式与途径\n### 4.2权利与义务的维护方式与方法\n### 4.3权利与义务行使与维护的实践案例\n## 5.特殊群体的权利与义务\n### 5.1特殊群体权利与义务的法律保障\n### 5.2特殊群体权利与义务的现实问题及原因\n### 5.3特殊群体权利与义务的教育与引导\n## 6.教案设计与实施策略\n### 6.1教案设计的基本原则与方法\n### 6.2教学实施过程中的策略与技巧\n### 6.3教案实施效果评估与改进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部编版《道德与法治》八年级下册《理解权利义务》教材分析及教案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部编版《道德与法治》八年级下册教材概述</a:t>
            </a:r>
            <a:endParaRPr/>
          </a:p>
        </p:txBody>
      </p:sp>
      <p:sp>
        <p:nvSpPr>
          <p:cNvPr id="1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教材背景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的要求，加强学生的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八年级学生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的特点，提高学生的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教材特点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趣味性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德育与法治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的结合，培养学生的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公民意识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教材背景及特点分析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教材内容与结构解析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教材内容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的基本概念及关系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我国公民基本权利与义务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权利与义务的行使与维护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特殊群体的权利与义务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教材结构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每个章节下设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若干小节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，便于学生理解和学习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每个小节下设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若干知识点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，条理清晰，逻辑性强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理解权利义务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的基本概念，掌握其分类和关系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了解我国公民基本权利与义务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掌握权利与义务的行使与维护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关注特殊群体的权利与义务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，提高公民意识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教学要求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知识传授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德育渗透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教材教学目标与要求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权利与义务的基本概念及关系</a:t>
            </a:r>
            <a:endParaRPr/>
          </a:p>
        </p:txBody>
      </p:sp>
      <p:sp>
        <p:nvSpPr>
          <p:cNvPr id="25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权利的定义与分类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权利是指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法律赋予人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个人权利包括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受教育权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集体权利包括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义务的定义与分类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义务是指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法律规定的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人必须履行的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个人义务包括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集体义务包括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维护民族团结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维护世界和平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权利与义务的定义与分类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权利与义务的关系辨析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权利与义务的关系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相互依存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相互促进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享有权利需要履行义务，履行义务是为了更好地享有权利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权利与义务的一致性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是统一的，相互依存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是统一的，相互促进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权利与义务在家庭生活中的应用</a:t>
                </a:r>
                <a:endParaRPr/>
              </a:p>
            </p:txBody>
          </p:sp>
          <p:sp>
            <p:nvSpPr>
              <p:cNvPr id="2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抚养子女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的权利和义务，子女有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赡养父母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的权利和义务</a:t>
                </a:r>
                <a:endParaRPr/>
              </a:p>
            </p:txBody>
          </p:sp>
        </p:grpSp>
        <p:grpSp>
          <p:nvGrpSpPr>
            <p:cNvPr id="29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权利与义务在学校教育中的应用</a:t>
                </a:r>
                <a:endParaRPr/>
              </a:p>
            </p:txBody>
          </p:sp>
          <p:sp>
            <p:nvSpPr>
              <p:cNvPr id="2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的权利和义务，学校有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的权利和义务</a:t>
                </a:r>
                <a:endParaRPr/>
              </a:p>
            </p:txBody>
          </p:sp>
        </p:grpSp>
        <p:grpSp>
          <p:nvGrpSpPr>
            <p:cNvPr id="29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权利与义务在社会生活中的应用</a:t>
                </a:r>
                <a:endParaRPr/>
              </a:p>
            </p:txBody>
          </p:sp>
          <p:sp>
            <p:nvSpPr>
              <p:cNvPr id="3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言论自由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的权利和义务，国家有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保障公民言论自由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的义务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权利与义务在现实生活中的应用案例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我国公民基本权利与义务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公民基本权利的内容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选举与被选举权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言论自由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集会自由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文化教育权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受教育权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文艺创作自由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公民基本权利的范围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公民基本权利适用于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全体公民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我国公民基本权利的内容与范围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公民基本义务的内容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遵守宪法法律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遵守国家宪法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遵守国家法律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保守国家秘密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维护国家主权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维护民族团结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尊重民族风俗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反对民族歧视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促进民族交流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维护世界和平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反对侵略战争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支持和平发展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维护世界和平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3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公民基本义务的要求</a:t>
                </a:r>
                <a:endParaRPr/>
              </a:p>
            </p:txBody>
          </p:sp>
          <p:sp>
            <p:nvSpPr>
              <p:cNvPr id="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公民基本义务要求公民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自觉履行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长治久安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社会和谐稳定</a:t>
                </a:r>
                <a:endParaRPr/>
              </a:p>
            </p:txBody>
          </p:sp>
          <p:sp>
            <p:nvSpPr>
              <p:cNvPr id="4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我国公民基本义务的内容与要求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公民基本权利与义务的关系及实践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公民基本权利与义务的关系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公民基本权利与义务是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相互依存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相互促进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享有基本权利需要履行基本义务，履行基本义务是为了更好地享有基本权利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公民基本权利与义务的实践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依法行使权利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自觉履行义务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监督公民履行义务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，实现公民的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https://d.book118.com/107000013133006043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部编版《道德与法治》八年级下册《理解权利义务》教材分析及教案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2024-09-17T15:34:00.278</cp:lastPrinted>
  <dcterms:created xsi:type="dcterms:W3CDTF">2024-09-17T07:34:00Z</dcterms:created>
  <dcterms:modified xsi:type="dcterms:W3CDTF">2024-09-17T07:34:02Z</dcterms:modified>
</cp:coreProperties>
</file>