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F372C-5311-49DA-A517-3CABB010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53473-EC0D-40E6-BA09-33A3FD761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CDA94-FDBD-478D-B127-06A733EB6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F96DF-0902-4D95-AEA2-087A2BC9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74BC1-9B3C-411F-A8C5-408036E14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704FA-1222-4D49-A310-6BF96961C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9233C-52E2-4E65-8807-6FD688F32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FC40C-A6B1-47AF-A7B3-9BB56B2B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55308-B2BF-41F2-B487-1E14E2130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DFD4F-4F8E-4C5B-A1F8-1186CBCE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67444-D048-4FC9-9289-C25848014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01131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扑克俱乐部项目立项报告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项目内容与规划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技术方案与实施计划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24" r="150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23" r="32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扑克作为一种世界性的娱乐工具，起源于中国，具有悠久的历史和丰富的文化内涵。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扑克文化起源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扑克在全球范围内拥有广泛的受众群体，尤其在欧美国家，扑克文化深入人心，各类扑克比赛和活动层出不穷。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扑克文化现状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扑克文化历史及现状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随着人们生活水平的提高，娱乐需求日益增长，扑克作为一种受欢迎的娱乐方式，具有广阔的市场前景。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扑克竞技逐渐受到认可，越来越多的扑克爱好者希望通过比赛展示自己的才能，获得荣誉和奖励。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扑克作为一种社交工具，能够满足人们在休闲娱乐的同时结交朋友的需求。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通过创建扑克俱乐部，为扑克爱好者提供一个专业、舒适、有趣的交流平台，推动扑克文化的发展。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将扑克俱乐部打造成为全国乃至全球知名的扑克文化交流中心，提升扑克运动的社会认知度和影响力。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项目愿景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项目内容与规划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扑克俱乐部功能定位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休闲娱乐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提供一个舒适、放松的环境，让会员享受扑克游戏的乐趣。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培训教育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开设扑克培训课程，提高会员的扑克技能和策略水平。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为会员提供一个结识新朋友、拓展社交圈的平台。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竞技比赛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举办各类扑克比赛，提高会员的竞技水平，增强俱乐部的影响力。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32" r="12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选择交通便利、人流量较大的商业区或市中心区域，便于会员前来参与活动。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设计宽敞明亮的游戏区域，提供舒适的座椅和专业的扑克牌桌；设立独立的观战区，方便观众观看比赛；设置休闲区，提供饮品、小食等服务。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场地选址及布局设计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场地布局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通过收取会员费、举办比赛的报名费、提供培训课程的学费等方式实现盈利。同时，可与广告商合作，在俱乐部内投放广告，增加额外收入。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设立会员制度，提供不同级别的会员服务，如优惠活动、专属礼品等，增加会员黏性。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定期举办各类扑克主题活动，如新手培训、高手对决、节日庆典等，提高俱乐部的活跃度和吸引力。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与相关产业的企业合作，如酒吧、餐厅等，提供互惠互利的优惠活动，扩大俱乐部的知名度和影响力。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运营策略及盈利模式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技术方案与实施计划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技术选型及优势分析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前端技术栈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采用React框架，结合Redux进行状态管理，实现高效、稳定的前端开发。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技术优势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前后端分离，提高开发效率；采用轻量级框架，降低系统负载；数据库易于扩展，满足业务增长需求。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后端技术栈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选用Node.js作为后端开发语言，利用Express框架快速搭建后端服务。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采用MongoDB数据库，支持高并发读写，提供灵活的数据存储方案。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系统架构设计与部署方案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采用微服务架构，将系统拆分为多个独立的服务，实现高内聚、低耦合。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部署方案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利用Docker容器化技术，实现应用快速部署和弹性伸缩。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负载均衡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采用Nginx作为反向代理服务器，实现负载均衡和请求分发。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通过防火墙、SSL加密传输等技术手段，保障系统安全性。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完成团队组建、技术选型、项目计划制定等工作。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项目启动（第1周）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完成需求调研、分析、评审等工作。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需求分析（第2周）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完成系统架构设计、数据库设计、界面设计等工作。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设计阶段（第3-4周）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开发进度安排与里程碑节点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开发阶段（第5-8周）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按照开发计划，逐步实现各功能模块。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测试阶段（第9周）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完成单元测试、集成测试、验收测试等工作。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部署上线（第10周）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完成系统部署、上线运行、性能优化等工作。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维护升级（后续）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持续跟进用户需求，进行系统维护和功能升级。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开发进度安排与里程碑节点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https://d.book118.com/107001131054006030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2024-09-01T22:52:31.669</cp:lastPrinted>
  <dcterms:created xsi:type="dcterms:W3CDTF">2024-09-01T14:52:31Z</dcterms:created>
  <dcterms:modified xsi:type="dcterms:W3CDTF">2024-09-01T14:52:33Z</dcterms:modified>
</cp:coreProperties>
</file>