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12778-061E-46A3-8699-C492167DD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CDCEE-7DF9-4A78-97EC-BE97B2A99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CC4D3-F153-4C5E-8945-7C319D953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9DC28-0B8E-4739-8201-B0925BC2C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B488C4-6F16-48A6-9C3A-7CB33A023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DC23F2-F4EA-4D61-BABC-7C1A4D799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B17DFF-5F32-431D-A98C-CA9055A7B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84CAB-DF86-47E3-84F3-6800AFBA9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AC7F6-1B40-49B9-BE17-5B6424BF3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78E3C-75A3-419A-B4E8-D1A576693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48EA1-219B-4701-8EF7-F24F14021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04003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江苏小高考信息技术择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编程语言与算法初步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数据库管理与应用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人工智能初步了解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29606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1110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2614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4033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5537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88286" y="3266375"/>
            <a:ext cx="1067181" cy="1387446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315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5811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4392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3069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1651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计算机硬件组成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中央处理器（CPU）：计算机的“大脑”，负责执行程序中的指令。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硬盘（HDD或SSD）：永久存储数据和程序。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输入设备：如键盘、鼠标，用于向计算机输入数据。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内存（RAM）：临时存储数据和程序，供CPU快速访问。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显卡（GPU）：处理图形数据，将数字信号转换为图像显示。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输出设备：如显示器、打印机，用于显示或打印计算机处理的结果。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75394" y="3545671"/>
            <a:ext cx="492965" cy="492965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780772" y="3592485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31934" y="3533674"/>
            <a:ext cx="481434" cy="481434"/>
          </a:xfrm>
          <a:custGeom>
            <a:rect l="l" t="t" r="r" b="b"/>
            <a:pathLst>
              <a:path w="304800" h="304800">
                <a:moveTo>
                  <a:pt x="198120" y="121920"/>
                </a:moveTo>
                <a:lnTo>
                  <a:pt x="198120" y="0"/>
                </a:lnTo>
                <a:lnTo>
                  <a:pt x="45720" y="182880"/>
                </a:lnTo>
                <a:lnTo>
                  <a:pt x="106680" y="182880"/>
                </a:lnTo>
                <a:lnTo>
                  <a:pt x="106680" y="304800"/>
                </a:lnTo>
                <a:lnTo>
                  <a:pt x="259080" y="121920"/>
                </a:lnTo>
                <a:lnTo>
                  <a:pt x="19812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929869" y="3526741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515734" y="3526741"/>
            <a:ext cx="495300" cy="49530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102455" y="35267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系统软件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如办公软件、游戏，直接为用户提供各种功能服务。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应用软件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编程语言与工具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数据库管理系统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如MySQL、Oracle，用于存储和管理数据。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如操作系统、编译器，用于管理计算机硬件和应用软件。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如Python、Java，用于编写计算机程序。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计算机软件分类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局域网（LAN）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在有限地理范围内连接计算机的网络。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广域网（WAN）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跨越较大地理范围连接计算机的网络，如互联网。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如TCP/IP，规定了计算机在网络中通信的规则和格式。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如路由器、交换机，用于构建和管理计算机网络。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通过对信息进行编码，保护数据在传输和存储过程中的安全性。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加密技术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通过监控网络流量，防止未经授权的访问和数据泄露。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防火墙技术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通过安装杀毒软件，定期更新病毒库，防范计算机病毒的攻击。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病毒防范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提高用户对网络安全的认知，避免泄露个人信息和敏感数据。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信息安全与防范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办公软件操作技巧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熟练掌握Word中的文字输入、复制、粘贴、查找与替换等基本编辑操作。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文字输入与编辑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格式设置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图文混排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表格制作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能够运用Word中的字体、段落、项目符号、编号等工具对文档进行格式化设置。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掌握在Word文档中插入图片、文本框、艺术字等对象，并进行相应的格式设置和排版。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能够创建和编辑Word中的表格，包括表格的插入、调整、美化等操作。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Word文档编辑与排版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熟练掌握Excel中的数据输入、复制、粘贴、查找与替换等基本编辑操作。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数据输入与编辑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能够运用Excel中的公式和函数进行数据的计算、统计和分析，如求和、平均值、最大值、最小值等。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公式与函数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掌握Excel中的数据排序和筛选功能，能够快速找出符合条件的数据。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数据排序与筛选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能够运用Excel中的图表工具将数据可视化，包括柱形图、折线图、饼图等多种图表类型。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图表制作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Excel数据处理与分析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熟练掌握PowerPoint中的幻灯片创建、复制、粘贴、删除等基本编辑操作。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幻灯片创建与编辑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能够运用PowerPoint中的布局、主题、背景等工具对幻灯片进行格式化设置。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布局与格式设置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掌握在PowerPoint中添加动画效果的方法，如进入动画、强调动画、退出动画等。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动画效果设置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能够设置幻灯片的放映方式，如自动放映、手动放映等，并能够将演示文稿输出为PDF或视频格式。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幻灯片放映与输出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PowerPoint演示文稿制作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办公软件高级应用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宏的使用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了解并掌握在Word、Excel和PowerPoint中使用宏的方法，以提高工作效率。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邮件合并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掌握在Word中使用邮件合并功能批量生成个性化文档的方法。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数据透视表与数据透视图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能够运用Excel中的数据透视表和数据透视图功能进行复杂数据的分析和可视化。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多人协作与版本控制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了解并掌握在Word、Excel和PowerPoint中进行多人协作和版本控制的方法，如共享工作簿、使用版本历史记录等。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编程语言与算法初步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变量与数据类型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掌握Python中的变量命名规则、基本数据类型（如整数、浮点数、字符串等）及其操作。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控制结构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熟悉Python中的条件语句（如if-else）和循环语句（如for和while），以及它们的嵌套使用。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函数与模块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了解Python中函数的定义、调用和参数传递方式，以及模块的导入和使用方法。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Python编程基础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数组与列表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掌握数组和列表的基本概念、存储方式和操作，如索引、切片、添加和删除元素等。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栈与队列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了解栈和队列的特性、实现方式及其应用场景，如函数调用栈、消息队列等。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熟悉常见算法的思想和实现，如排序算法（冒泡排序、选择排序等）、查找算法（线性查找、二分查找等）。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数据结构与算法简介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Web应用开发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使用Python Web框架（如Django或Flask）开发简单的Web应用，包括前端页面和后端逻辑处理。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自动化脚本编写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编写Python脚本实现自动化任务，如批量处理文件、发送邮件等。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利用Python处理数据，如读取文件、数据清洗、统计分析和可视化等。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编程解决实际问题示例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https://d.book118.com/107004003136006035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2024-09-10T09:13:34.432</cp:lastPrinted>
  <dcterms:created xsi:type="dcterms:W3CDTF">2024-09-10T01:13:34Z</dcterms:created>
  <dcterms:modified xsi:type="dcterms:W3CDTF">2024-09-10T01:13:36Z</dcterms:modified>
</cp:coreProperties>
</file>