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288995-6309-4321-AC6C-C5A11E26E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7F02E-FCAA-4C95-8F71-9F64D92BD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21180A-C468-4B14-B8A2-488B9125B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79FC2C-3401-480B-857B-DF5033DEE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36A87C-2BBC-41E5-BDF4-96C38D79D5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24A53B-50F4-4583-8FF0-1A06F963EB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1EDD25-7384-4892-B5FE-0602A0F0D9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7C6EC3-B7BC-4484-A67D-55EA4AD05A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B11068-903B-4162-8F7B-0EE21E150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0AF8F-962E-4043-AB84-A2FC57BB2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AD2CF-AB63-4BDE-B294-6D5BB0AEC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0603315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科技进步与人文关怀</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科技进步对人类社会的影响
 人文关怀在科技发展中的重要性
 科技与人文：历史与现状
 科技进步对人文精神的挑战
 人文关怀引领科技发展的方向
 科技与人文的融合：案例分析
 面向未来的科技与人文关系构建
 以人为本的科技进步之路</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科技进步对人类社会的影响</a:t>
            </a:r>
          </a:p>
        </p:txBody>
      </p:sp>
      <p:sp>
        <p:nvSpPr>
          <p:cNvPr id="3" name="Subtitle 2"/>
          <p:cNvSpPr>
            <a:spLocks noGrp="1"/>
          </p:cNvSpPr>
          <p:nvPr>
            <p:ph type="subTitle" idx="1"/>
          </p:nvPr>
        </p:nvSpPr>
        <p:spPr/>
        <p:txBody>
          <a:bodyPr/>
          <a:lstStyle/>
          <a:p>
            <a:r>
              <a:t>科技进步与人文关怀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科技进步对人类社会的影响</a:t>
            </a:r>
          </a:p>
        </p:txBody>
      </p:sp>
      <p:sp>
        <p:nvSpPr>
          <p:cNvPr id="3" name="Text Placeholder 2"/>
          <p:cNvSpPr>
            <a:spLocks noGrp="1"/>
          </p:cNvSpPr>
          <p:nvPr>
            <p:ph type="body" idx="1"/>
          </p:nvPr>
        </p:nvSpPr>
        <p:spPr/>
        <p:txBody>
          <a:bodyPr/>
          <a:lstStyle/>
          <a:p>
            <a:r>
              <a:t>生产效率提升</a:t>
            </a:r>
          </a:p>
        </p:txBody>
      </p:sp>
      <p:sp>
        <p:nvSpPr>
          <p:cNvPr id="4" name="Content Placeholder 3"/>
          <p:cNvSpPr>
            <a:spLocks noGrp="1"/>
          </p:cNvSpPr>
          <p:nvPr>
            <p:ph sz="half" idx="2"/>
          </p:nvPr>
        </p:nvSpPr>
        <p:spPr/>
        <p:txBody>
          <a:bodyPr/>
          <a:lstStyle/>
          <a:p>
            <a:r>
              <a:t>1.自动化生产线的普及，提高了生产效率。2.科技进步降低了生产成本，增加了产量。3.生产效率的提升导致了社会分工的变化和产业结构的调整。</a:t>
            </a:r>
          </a:p>
          <a:p/>
        </p:txBody>
      </p:sp>
      <p:sp>
        <p:nvSpPr>
          <p:cNvPr id="5" name="Text Placeholder 4"/>
          <p:cNvSpPr>
            <a:spLocks noGrp="1"/>
          </p:cNvSpPr>
          <p:nvPr>
            <p:ph type="body" idx="3"/>
          </p:nvPr>
        </p:nvSpPr>
        <p:spPr/>
        <p:txBody>
          <a:bodyPr/>
          <a:lstStyle/>
          <a:p>
            <a:r>
              <a:t>通讯方式的改变</a:t>
            </a:r>
          </a:p>
        </p:txBody>
      </p:sp>
      <p:sp>
        <p:nvSpPr>
          <p:cNvPr id="6" name="Content Placeholder 5"/>
          <p:cNvSpPr>
            <a:spLocks noGrp="1"/>
          </p:cNvSpPr>
          <p:nvPr>
            <p:ph sz="half" idx="4"/>
          </p:nvPr>
        </p:nvSpPr>
        <p:spPr/>
        <p:txBody>
          <a:bodyPr/>
          <a:lstStyle/>
          <a:p>
            <a:r>
              <a:t>1.互联网的普及使得人们可以通过在线平台进行沟通和交流。2.社交媒体和即时通讯工具的出现，使得人们可以随时随地进行通讯。3.科技进步改变了人们的交流方式，扩大了社交圈子。</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科技进步对人类社会的影响</a:t>
            </a:r>
          </a:p>
        </p:txBody>
      </p:sp>
      <p:sp>
        <p:nvSpPr>
          <p:cNvPr id="3" name="Text Placeholder 2"/>
          <p:cNvSpPr>
            <a:spLocks noGrp="1"/>
          </p:cNvSpPr>
          <p:nvPr>
            <p:ph type="body" idx="1"/>
          </p:nvPr>
        </p:nvSpPr>
        <p:spPr/>
        <p:txBody>
          <a:bodyPr/>
          <a:lstStyle/>
          <a:p>
            <a:r>
              <a:t>医疗技术的进步</a:t>
            </a:r>
          </a:p>
        </p:txBody>
      </p:sp>
      <p:sp>
        <p:nvSpPr>
          <p:cNvPr id="4" name="Content Placeholder 3"/>
          <p:cNvSpPr>
            <a:spLocks noGrp="1"/>
          </p:cNvSpPr>
          <p:nvPr>
            <p:ph sz="half" idx="2"/>
          </p:nvPr>
        </p:nvSpPr>
        <p:spPr/>
        <p:txBody>
          <a:bodyPr/>
          <a:lstStyle/>
          <a:p>
            <a:r>
              <a:t>1.科技进步使得许多疾病可以得到更好的治疗。2.医疗设备的更新换代，提高了疾病的诊断准确率。3.随着生物技术的发展，基因治疗和定制化药物逐渐成为现实。</a:t>
            </a:r>
          </a:p>
          <a:p/>
        </p:txBody>
      </p:sp>
      <p:sp>
        <p:nvSpPr>
          <p:cNvPr id="5" name="Text Placeholder 4"/>
          <p:cNvSpPr>
            <a:spLocks noGrp="1"/>
          </p:cNvSpPr>
          <p:nvPr>
            <p:ph type="body" idx="3"/>
          </p:nvPr>
        </p:nvSpPr>
        <p:spPr/>
        <p:txBody>
          <a:bodyPr/>
          <a:lstStyle/>
          <a:p>
            <a:r>
              <a:t>教育方式的变革</a:t>
            </a:r>
          </a:p>
        </p:txBody>
      </p:sp>
      <p:sp>
        <p:nvSpPr>
          <p:cNvPr id="6" name="Content Placeholder 5"/>
          <p:cNvSpPr>
            <a:spLocks noGrp="1"/>
          </p:cNvSpPr>
          <p:nvPr>
            <p:ph sz="half" idx="4"/>
          </p:nvPr>
        </p:nvSpPr>
        <p:spPr/>
        <p:txBody>
          <a:bodyPr/>
          <a:lstStyle/>
          <a:p>
            <a:r>
              <a:t>1.在线教育的兴起，使得人们可以通过网络平台进行学习。2.虚拟现实和增强现实技术的应用，使得教育更加生动和有趣。3.科技进步使得教育资源更加公平分配，促进了教育公平。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科技进步对人类社会的影响</a:t>
            </a:r>
          </a:p>
        </p:txBody>
      </p:sp>
      <p:sp>
        <p:nvSpPr>
          <p:cNvPr id="3" name="Text Placeholder 2"/>
          <p:cNvSpPr>
            <a:spLocks noGrp="1"/>
          </p:cNvSpPr>
          <p:nvPr>
            <p:ph type="body" idx="1"/>
          </p:nvPr>
        </p:nvSpPr>
        <p:spPr/>
        <p:txBody>
          <a:bodyPr/>
          <a:lstStyle/>
          <a:p>
            <a:r>
              <a:t>环境保护和可持续发展</a:t>
            </a:r>
          </a:p>
        </p:txBody>
      </p:sp>
      <p:sp>
        <p:nvSpPr>
          <p:cNvPr id="4" name="Content Placeholder 3"/>
          <p:cNvSpPr>
            <a:spLocks noGrp="1"/>
          </p:cNvSpPr>
          <p:nvPr>
            <p:ph sz="half" idx="2"/>
          </p:nvPr>
        </p:nvSpPr>
        <p:spPr/>
        <p:txBody>
          <a:bodyPr/>
          <a:lstStyle/>
          <a:p>
            <a:r>
              <a:t>1.科技进步促进了环保技术的发展，提高了环境治理效率。2.清洁能源的推广和应用，减少了对传统能源的依赖。3.科技进步为可持续发展提供了技术支持和保障。</a:t>
            </a:r>
          </a:p>
          <a:p/>
        </p:txBody>
      </p:sp>
      <p:sp>
        <p:nvSpPr>
          <p:cNvPr id="5" name="Text Placeholder 4"/>
          <p:cNvSpPr>
            <a:spLocks noGrp="1"/>
          </p:cNvSpPr>
          <p:nvPr>
            <p:ph type="body" idx="3"/>
          </p:nvPr>
        </p:nvSpPr>
        <p:spPr/>
        <p:txBody>
          <a:bodyPr/>
          <a:lstStyle/>
          <a:p>
            <a:r>
              <a:t>安全隐私的挑战</a:t>
            </a:r>
          </a:p>
        </p:txBody>
      </p:sp>
      <p:sp>
        <p:nvSpPr>
          <p:cNvPr id="6" name="Content Placeholder 5"/>
          <p:cNvSpPr>
            <a:spLocks noGrp="1"/>
          </p:cNvSpPr>
          <p:nvPr>
            <p:ph sz="half" idx="4"/>
          </p:nvPr>
        </p:nvSpPr>
        <p:spPr/>
        <p:txBody>
          <a:bodyPr/>
          <a:lstStyle/>
          <a:p>
            <a:r>
              <a:t>1.科技进步使得个人信息和数据更容易被泄露和滥用。2.网络安全问题日益突出，需要加强技术和管理手段来保障网络安全。3.保护个人隐私和数据安全是科技进步的必然要求。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人文关怀在科技发展中的重要性</a:t>
            </a:r>
          </a:p>
        </p:txBody>
      </p:sp>
      <p:sp>
        <p:nvSpPr>
          <p:cNvPr id="3" name="Subtitle 2"/>
          <p:cNvSpPr>
            <a:spLocks noGrp="1"/>
          </p:cNvSpPr>
          <p:nvPr>
            <p:ph type="subTitle" idx="1"/>
          </p:nvPr>
        </p:nvSpPr>
        <p:spPr/>
        <p:txBody>
          <a:bodyPr/>
          <a:lstStyle/>
          <a:p>
            <a:r>
              <a:t>科技进步与人文关怀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人文关怀在科技发展中的重要性</a:t>
            </a:r>
          </a:p>
        </p:txBody>
      </p:sp>
      <p:sp>
        <p:nvSpPr>
          <p:cNvPr id="3" name="Text Placeholder 2"/>
          <p:cNvSpPr>
            <a:spLocks noGrp="1"/>
          </p:cNvSpPr>
          <p:nvPr>
            <p:ph type="body" idx="1"/>
          </p:nvPr>
        </p:nvSpPr>
        <p:spPr/>
        <p:txBody>
          <a:bodyPr/>
          <a:lstStyle/>
          <a:p>
            <a:r>
              <a:t>人文关怀引领科技发展的道德方向</a:t>
            </a:r>
          </a:p>
        </p:txBody>
      </p:sp>
      <p:sp>
        <p:nvSpPr>
          <p:cNvPr id="4" name="Content Placeholder 3"/>
          <p:cNvSpPr>
            <a:spLocks noGrp="1"/>
          </p:cNvSpPr>
          <p:nvPr>
            <p:ph sz="half" idx="2"/>
          </p:nvPr>
        </p:nvSpPr>
        <p:spPr/>
        <p:txBody>
          <a:bodyPr/>
          <a:lstStyle/>
          <a:p>
            <a:r>
              <a:t>1.道德指引：人文关怀为科技发展提供道德规范和价值观，确保科技创新服务于人类福祉，避免科技滥用和伦理冲突。</a:t>
            </a:r>
          </a:p>
          <a:p>
            <a:r>
              <a:t>2.社会责任：强调科学家和工程师的社会责任，促使他们将人文关怀融入科技研发，确保科技发展与社会利益相结合。</a:t>
            </a:r>
          </a:p>
          <a:p>
            <a:r>
              <a:t>3.可持续发展：人文关怀关注人类与自然的和谐共生，推动科技发展以可持续的方式进行，保护生态环境，实现绿色发展。</a:t>
            </a:r>
          </a:p>
          <a:p/>
        </p:txBody>
      </p:sp>
      <p:sp>
        <p:nvSpPr>
          <p:cNvPr id="5" name="Text Placeholder 4"/>
          <p:cNvSpPr>
            <a:spLocks noGrp="1"/>
          </p:cNvSpPr>
          <p:nvPr>
            <p:ph type="body" idx="3"/>
          </p:nvPr>
        </p:nvSpPr>
        <p:spPr/>
        <p:txBody>
          <a:bodyPr/>
          <a:lstStyle/>
          <a:p>
            <a:r>
              <a:t>人文关怀促进科技与人文的融合</a:t>
            </a:r>
          </a:p>
        </p:txBody>
      </p:sp>
      <p:sp>
        <p:nvSpPr>
          <p:cNvPr id="6" name="Content Placeholder 5"/>
          <p:cNvSpPr>
            <a:spLocks noGrp="1"/>
          </p:cNvSpPr>
          <p:nvPr>
            <p:ph sz="half" idx="4"/>
          </p:nvPr>
        </p:nvSpPr>
        <p:spPr/>
        <p:txBody>
          <a:bodyPr/>
          <a:lstStyle/>
          <a:p>
            <a:r>
              <a:t>1.跨学科研究：鼓励跨学科研究，将人文思想与科技创新相结合，为解决问题提供更全面的视角和方法。</a:t>
            </a:r>
          </a:p>
          <a:p>
            <a:r>
              <a:t>2.以人为本的设计：在科技产品和服务的设计中，注重人的需求和体验，提高科技的人性化和可用性。</a:t>
            </a:r>
          </a:p>
          <a:p>
            <a:r>
              <a:t>3.科技教育的人文素养：加强科技教育中的人文素养培育，培养具备人文精神的科技人才，推动科技与人文的深度融合。</a:t>
            </a:r>
          </a:p>
          <a:p>
            <a:r>
              <a:t>以上内容仅供参考，如需更多信息，可查看相关的文献报告。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科技与人文：历史与现状</a:t>
            </a:r>
          </a:p>
        </p:txBody>
      </p:sp>
      <p:sp>
        <p:nvSpPr>
          <p:cNvPr id="3" name="Subtitle 2"/>
          <p:cNvSpPr>
            <a:spLocks noGrp="1"/>
          </p:cNvSpPr>
          <p:nvPr>
            <p:ph type="subTitle" idx="1"/>
          </p:nvPr>
        </p:nvSpPr>
        <p:spPr/>
        <p:txBody>
          <a:bodyPr/>
          <a:lstStyle/>
          <a:p>
            <a:r>
              <a:t>科技进步与人文关怀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科技与人文：历史与现状</a:t>
            </a:r>
          </a:p>
        </p:txBody>
      </p:sp>
      <p:sp>
        <p:nvSpPr>
          <p:cNvPr id="3" name="Text Placeholder 2"/>
          <p:cNvSpPr>
            <a:spLocks noGrp="1"/>
          </p:cNvSpPr>
          <p:nvPr>
            <p:ph type="body" idx="1"/>
          </p:nvPr>
        </p:nvSpPr>
        <p:spPr/>
        <p:txBody>
          <a:bodyPr/>
          <a:lstStyle/>
          <a:p>
            <a:r>
              <a:t>科技与人文：历史交汇</a:t>
            </a:r>
          </a:p>
        </p:txBody>
      </p:sp>
      <p:sp>
        <p:nvSpPr>
          <p:cNvPr id="4" name="Content Placeholder 3"/>
          <p:cNvSpPr>
            <a:spLocks noGrp="1"/>
          </p:cNvSpPr>
          <p:nvPr>
            <p:ph sz="half" idx="2"/>
          </p:nvPr>
        </p:nvSpPr>
        <p:spPr/>
        <p:txBody>
          <a:bodyPr/>
          <a:lstStyle/>
          <a:p>
            <a:r>
              <a:t>1.科技进步推动人类思想解放：从文艺复兴到启蒙运动，科技的发展为人们提供了新的认知工具，促进了人文主义思想的兴起。</a:t>
            </a:r>
          </a:p>
          <a:p>
            <a:r>
              <a:t>2.人文关怀引导科技发展方向：人类对美好生活的向往引导科技向更加人性化、环保的方向发展，如绿色能源、医疗健康技术的突破。</a:t>
            </a:r>
          </a:p>
          <a:p>
            <a:r>
              <a:t>3.历史案例分析：通过解析钟表、蒸汽机等重大发明，阐述科技与人文之间的互动与影响。</a:t>
            </a:r>
          </a:p>
          <a:p/>
        </p:txBody>
      </p:sp>
      <p:sp>
        <p:nvSpPr>
          <p:cNvPr id="5" name="Text Placeholder 4"/>
          <p:cNvSpPr>
            <a:spLocks noGrp="1"/>
          </p:cNvSpPr>
          <p:nvPr>
            <p:ph type="body" idx="3"/>
          </p:nvPr>
        </p:nvSpPr>
        <p:spPr/>
        <p:txBody>
          <a:bodyPr/>
          <a:lstStyle/>
          <a:p>
            <a:r>
              <a:t>科技爆炸与人文关怀的挑战</a:t>
            </a:r>
          </a:p>
        </p:txBody>
      </p:sp>
      <p:sp>
        <p:nvSpPr>
          <p:cNvPr id="6" name="Content Placeholder 5"/>
          <p:cNvSpPr>
            <a:spLocks noGrp="1"/>
          </p:cNvSpPr>
          <p:nvPr>
            <p:ph sz="half" idx="4"/>
          </p:nvPr>
        </p:nvSpPr>
        <p:spPr/>
        <p:txBody>
          <a:bodyPr/>
          <a:lstStyle/>
          <a:p>
            <a:r>
              <a:t>1.科技快速发展带来的焦虑：随着信息技术、生物技术等领域的飞速进步，人类对未来的不确定性和焦虑感增强。</a:t>
            </a:r>
          </a:p>
          <a:p>
            <a:r>
              <a:t>2.人文价值的重塑：在科技浪潮下，传统的人文价值受到挑战，需要重新审视和塑造，以引导科技为人类福祉服务。</a:t>
            </a:r>
          </a:p>
          <a:p>
            <a:r>
              <a:t>3.案例分析：探讨互联网、人工智能等新技术对人文领域的影响，以及由此引发的社会伦理问题。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科技与人文：历史与现状</a:t>
            </a:r>
          </a:p>
        </p:txBody>
      </p:sp>
      <p:sp>
        <p:nvSpPr>
          <p:cNvPr id="3" name="Text Placeholder 2"/>
          <p:cNvSpPr>
            <a:spLocks noGrp="1"/>
          </p:cNvSpPr>
          <p:nvPr>
            <p:ph type="body" idx="1"/>
          </p:nvPr>
        </p:nvSpPr>
        <p:spPr/>
        <p:txBody>
          <a:bodyPr/>
          <a:lstStyle/>
          <a:p>
            <a:r>
              <a:t>科技与人文的未来趋势</a:t>
            </a:r>
          </a:p>
        </p:txBody>
      </p:sp>
      <p:sp>
        <p:nvSpPr>
          <p:cNvPr id="4" name="Content Placeholder 3"/>
          <p:cNvSpPr>
            <a:spLocks noGrp="1"/>
          </p:cNvSpPr>
          <p:nvPr>
            <p:ph sz="half" idx="2"/>
          </p:nvPr>
        </p:nvSpPr>
        <p:spPr/>
        <p:txBody>
          <a:bodyPr/>
          <a:lstStyle/>
          <a:p>
            <a:r>
              <a:t>1.深度融合：科技与人文领域将更加紧密地结合在一起，共同推动人类社会的进步。</a:t>
            </a:r>
          </a:p>
          <a:p>
            <a:r>
              <a:t>2.以人为本：未来的科技发展将更加注重人的需求和体验，实现科技与人文的高度统一。</a:t>
            </a:r>
          </a:p>
          <a:p>
            <a:r>
              <a:t>3.前沿探索：探讨量子计算、脑机接口等前沿技术对人文领域的潜在影响，展望未来科技与人文发展的新篇章。</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科技进步对人文精神的挑战</a:t>
            </a:r>
          </a:p>
        </p:txBody>
      </p:sp>
      <p:sp>
        <p:nvSpPr>
          <p:cNvPr id="3" name="Subtitle 2"/>
          <p:cNvSpPr>
            <a:spLocks noGrp="1"/>
          </p:cNvSpPr>
          <p:nvPr>
            <p:ph type="subTitle" idx="1"/>
          </p:nvPr>
        </p:nvSpPr>
        <p:spPr/>
        <p:txBody>
          <a:bodyPr/>
          <a:lstStyle/>
          <a:p>
            <a:r>
              <a:t>科技进步与人文关怀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科技进步对人文精神的挑战</a:t>
            </a:r>
          </a:p>
        </p:txBody>
      </p:sp>
      <p:sp>
        <p:nvSpPr>
          <p:cNvPr id="3" name="Text Placeholder 2"/>
          <p:cNvSpPr>
            <a:spLocks noGrp="1"/>
          </p:cNvSpPr>
          <p:nvPr>
            <p:ph type="body" idx="1"/>
          </p:nvPr>
        </p:nvSpPr>
        <p:spPr/>
        <p:txBody>
          <a:bodyPr/>
          <a:lstStyle/>
          <a:p>
            <a:r>
              <a:t>科技进步对人文精神价值的冲击</a:t>
            </a:r>
          </a:p>
        </p:txBody>
      </p:sp>
      <p:sp>
        <p:nvSpPr>
          <p:cNvPr id="4" name="Content Placeholder 3"/>
          <p:cNvSpPr>
            <a:spLocks noGrp="1"/>
          </p:cNvSpPr>
          <p:nvPr>
            <p:ph sz="half" idx="2"/>
          </p:nvPr>
        </p:nvSpPr>
        <p:spPr/>
        <p:txBody>
          <a:bodyPr/>
          <a:lstStyle/>
          <a:p>
            <a:r>
              <a:t>1.科技进步可能削弱人文精神的独特性，因为技术的普及使得一些传统的人文知识不再被珍视。</a:t>
            </a:r>
          </a:p>
          <a:p>
            <a:r>
              <a:t>2.科技的发展也可能会导致人文精神的失落，因为人们可能会更加注重物质利益，而忽视精神文化价值。</a:t>
            </a:r>
          </a:p>
          <a:p/>
        </p:txBody>
      </p:sp>
      <p:sp>
        <p:nvSpPr>
          <p:cNvPr id="5" name="Text Placeholder 4"/>
          <p:cNvSpPr>
            <a:spLocks noGrp="1"/>
          </p:cNvSpPr>
          <p:nvPr>
            <p:ph type="body" idx="3"/>
          </p:nvPr>
        </p:nvSpPr>
        <p:spPr/>
        <p:txBody>
          <a:bodyPr/>
          <a:lstStyle/>
          <a:p>
            <a:r>
              <a:t>科技进步对人文思维方式的挑战</a:t>
            </a:r>
          </a:p>
        </p:txBody>
      </p:sp>
      <p:sp>
        <p:nvSpPr>
          <p:cNvPr id="6" name="Content Placeholder 5"/>
          <p:cNvSpPr>
            <a:spLocks noGrp="1"/>
          </p:cNvSpPr>
          <p:nvPr>
            <p:ph sz="half" idx="4"/>
          </p:nvPr>
        </p:nvSpPr>
        <p:spPr/>
        <p:txBody>
          <a:bodyPr/>
          <a:lstStyle/>
          <a:p>
            <a:r>
              <a:t>1.科技进步推动了量化思维和还原论的发展，这可能对人文精神倡导的整体性和综合性思维方式构成挑战。</a:t>
            </a:r>
          </a:p>
          <a:p>
            <a:r>
              <a:t>2.科技进步加速了知识的更新，这使得人们难以保持对人文知识的深入理解和掌握。</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科技进步对人文精神的挑战</a:t>
            </a:r>
          </a:p>
        </p:txBody>
      </p:sp>
      <p:sp>
        <p:nvSpPr>
          <p:cNvPr id="3" name="Text Placeholder 2"/>
          <p:cNvSpPr>
            <a:spLocks noGrp="1"/>
          </p:cNvSpPr>
          <p:nvPr>
            <p:ph type="body" idx="1"/>
          </p:nvPr>
        </p:nvSpPr>
        <p:spPr/>
        <p:txBody>
          <a:bodyPr/>
          <a:lstStyle/>
          <a:p>
            <a:r>
              <a:t>科技进步对人文教育模式的改变</a:t>
            </a:r>
          </a:p>
        </p:txBody>
      </p:sp>
      <p:sp>
        <p:nvSpPr>
          <p:cNvPr id="4" name="Content Placeholder 3"/>
          <p:cNvSpPr>
            <a:spLocks noGrp="1"/>
          </p:cNvSpPr>
          <p:nvPr>
            <p:ph sz="half" idx="2"/>
          </p:nvPr>
        </p:nvSpPr>
        <p:spPr/>
        <p:txBody>
          <a:bodyPr/>
          <a:lstStyle/>
          <a:p>
            <a:r>
              <a:t>1.科技的发展推动了在线教育和虚拟课堂的普及，这改变了传统的人文教育模式。</a:t>
            </a:r>
          </a:p>
          <a:p>
            <a:r>
              <a:t>2.科技进步提供了更多的学习资源和机会，但也可能会导致学习体验的浅化和表面化。</a:t>
            </a:r>
          </a:p>
          <a:p/>
        </p:txBody>
      </p:sp>
      <p:sp>
        <p:nvSpPr>
          <p:cNvPr id="5" name="Text Placeholder 4"/>
          <p:cNvSpPr>
            <a:spLocks noGrp="1"/>
          </p:cNvSpPr>
          <p:nvPr>
            <p:ph type="body" idx="3"/>
          </p:nvPr>
        </p:nvSpPr>
        <p:spPr/>
        <p:txBody>
          <a:bodyPr/>
          <a:lstStyle/>
          <a:p>
            <a:r>
              <a:t>科技进步对人文交流方式的影响</a:t>
            </a:r>
          </a:p>
        </p:txBody>
      </p:sp>
      <p:sp>
        <p:nvSpPr>
          <p:cNvPr id="6" name="Content Placeholder 5"/>
          <p:cNvSpPr>
            <a:spLocks noGrp="1"/>
          </p:cNvSpPr>
          <p:nvPr>
            <p:ph sz="half" idx="4"/>
          </p:nvPr>
        </p:nvSpPr>
        <p:spPr/>
        <p:txBody>
          <a:bodyPr/>
          <a:lstStyle/>
          <a:p>
            <a:r>
              <a:t>1.科技进步使得人们可以通过网络进行远程交流和互动，这改变了传统的人文交流方式。</a:t>
            </a:r>
          </a:p>
          <a:p>
            <a:r>
              <a:t>2.网络交流可能会缺乏面对面交流的情感深度和真实性，这可能会对人文精神产生负面影响。</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科技进步对人文精神的挑战</a:t>
            </a:r>
          </a:p>
        </p:txBody>
      </p:sp>
      <p:sp>
        <p:nvSpPr>
          <p:cNvPr id="3" name="Text Placeholder 2"/>
          <p:cNvSpPr>
            <a:spLocks noGrp="1"/>
          </p:cNvSpPr>
          <p:nvPr>
            <p:ph type="body" idx="1"/>
          </p:nvPr>
        </p:nvSpPr>
        <p:spPr/>
        <p:txBody>
          <a:bodyPr/>
          <a:lstStyle/>
          <a:p>
            <a:r>
              <a:t>科技进步对人文艺术创作的影响</a:t>
            </a:r>
          </a:p>
        </p:txBody>
      </p:sp>
      <p:sp>
        <p:nvSpPr>
          <p:cNvPr id="4" name="Content Placeholder 3"/>
          <p:cNvSpPr>
            <a:spLocks noGrp="1"/>
          </p:cNvSpPr>
          <p:nvPr>
            <p:ph sz="half" idx="2"/>
          </p:nvPr>
        </p:nvSpPr>
        <p:spPr/>
        <p:txBody>
          <a:bodyPr/>
          <a:lstStyle/>
          <a:p>
            <a:r>
              <a:t>1.科技进步为艺术创作提供了新的手段和表现形式，但也可能会对传统的艺术创作方式和审美观念构成挑战。</a:t>
            </a:r>
          </a:p>
          <a:p>
            <a:r>
              <a:t>2.科技的发展可能会导致艺术创作的过度商业化和消费化，削弱其精神文化价值。</a:t>
            </a:r>
          </a:p>
          <a:p/>
        </p:txBody>
      </p:sp>
      <p:sp>
        <p:nvSpPr>
          <p:cNvPr id="5" name="Text Placeholder 4"/>
          <p:cNvSpPr>
            <a:spLocks noGrp="1"/>
          </p:cNvSpPr>
          <p:nvPr>
            <p:ph type="body" idx="3"/>
          </p:nvPr>
        </p:nvSpPr>
        <p:spPr/>
        <p:txBody>
          <a:bodyPr/>
          <a:lstStyle/>
          <a:p>
            <a:r>
              <a:t>科技进步对人文道德伦理的冲击</a:t>
            </a:r>
          </a:p>
        </p:txBody>
      </p:sp>
      <p:sp>
        <p:nvSpPr>
          <p:cNvPr id="6" name="Content Placeholder 5"/>
          <p:cNvSpPr>
            <a:spLocks noGrp="1"/>
          </p:cNvSpPr>
          <p:nvPr>
            <p:ph sz="half" idx="4"/>
          </p:nvPr>
        </p:nvSpPr>
        <p:spPr/>
        <p:txBody>
          <a:bodyPr/>
          <a:lstStyle/>
          <a:p>
            <a:r>
              <a:t>1.科技进步可能会引发新的道德伦理问题，例如人工智能的发展可能会对隐私权和公平性产生挑战。</a:t>
            </a:r>
          </a:p>
          <a:p>
            <a:r>
              <a:t>2.科技的发展也可能会对传统的人文道德观念产生冲击，例如生物科技的发展可能会对传统的人类尊严和生命伦理观念产生挑战。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https://d.book118.com/107006033150006031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科技进步对人类社会的影响</vt:lpstr>
      <vt:lpstr> 科技进步对人类社会的影响</vt:lpstr>
      <vt:lpstr> 科技进步对人类社会的影响</vt:lpstr>
      <vt:lpstr> 科技进步对人类社会的影响</vt:lpstr>
      <vt:lpstr> 人文关怀在科技发展中的重要性</vt:lpstr>
      <vt:lpstr> 人文关怀在科技发展中的重要性</vt:lpstr>
      <vt:lpstr> 科技与人文：历史与现状</vt:lpstr>
      <vt:lpstr> 科技与人文：历史与现状</vt:lpstr>
      <vt:lpstr> 科技与人文：历史与现状</vt:lpstr>
      <vt:lpstr> 科技进步对人文精神的挑战</vt:lpstr>
      <vt:lpstr> 科技进步对人文精神的挑战</vt:lpstr>
      <vt:lpstr> 科技进步对人文精神的挑战</vt:lpstr>
      <vt:lpstr> 科技进步对人文精神的挑战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2024-09-04T07:26:27.809</cp:lastPrinted>
  <dcterms:created xsi:type="dcterms:W3CDTF">2024-09-03T23:26:27Z</dcterms:created>
  <dcterms:modified xsi:type="dcterms:W3CDTF">2024-09-03T23:26:30Z</dcterms:modified>
</cp:coreProperties>
</file>