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8A49E-0677-44A7-8B0A-CC759C7C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D4724-7FF5-42B6-AB89-A04D1CAA6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29CC9-BBEB-493C-AE6C-106BC98A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76486-84C8-45FB-B2DF-2146EC9B4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BAE0D-72BB-4518-9F15-2680FA621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97110-EDAD-4827-A719-10171D811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947C61-CAC3-4E2C-A677-947C5036A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6BF29-C8AB-4231-A3DF-ADC39769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01F19-5EDA-4336-8CB8-4861B3731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81313-7D5E-4CCA-925D-A04C2D92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DF87F-BC79-4428-8262-9725AC849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Relationship Id="rId7" Type="http://schemas.openxmlformats.org/officeDocument/2006/relationships/image" Target="../media/image11.jpeg" /><Relationship Id="rId8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10123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肾切护理查房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患者基本信息与病情评估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护理措施与效果评价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家属沟通与合作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通过查房了解患者的病情变化，包括肾功能恢复情况、并发症发生情况等。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根据患者病情，指导医护人员调整治疗方案，确保治疗效果。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通过查房发现护理工作中的问题，提出改进措施，提高护理质量。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按照规定的流程进行查房，包括询问患者病史、检查体征、评估病情等。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讨论阶段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根据查房结果，组织医护人员进行讨论，分析病情变化的原因，提出治疗和护理建议。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提前了解患者的基本情况，准备好查房所需的资料和工具。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总结阶段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对查房结果进行总结，记录查房过程中的问题和改进措施，为下次查房提供参考。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患者基本信息与病情评估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职业：工人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姓名：张三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年龄：45岁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婚姻状况：已婚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文化程度：初中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l="6500" r="6500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t="6897" b="6897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l="6500" r="6500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t="6897" b="6897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病史摘要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张三因持续腰痛、血尿、蛋白尿等症状，经医院检查诊断为肾结石。经过药物治疗后，症状未缓解，遂进行肾切除手术。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术前评估张三的肾功能状况，了解其是否有高血压、糖尿病等基础疾病，以及是否有过敏史等。同时，进行心电图、胸片、血常规、尿常规等常规检查，确保手术安全。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术后密切观察张三的生命体征，包括体温、心率、呼吸、血压等。同时，注意观察手术切口情况，预防感染。定期进行肾功能检查，了解肾功能恢复情况。根据病情及时调整治疗方案，确保患者早日康复。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护理措施与效果评价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对患者进行心理疏导，缓解紧张情绪，增强信心。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完善各项术前检查，如血常规、尿常规、肝肾功能等。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做好备皮、肠道准备等工作，为手术做好充分准备。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密切监测患者的生命体征，如体温、心率、呼吸等。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指导患者合理饮食，避免进食刺激性食物，保持大便通畅。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体位护理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根据手术方式指导患者采取合适的体位，如平卧位或侧卧位。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对疼痛患者进行疼痛评估，采取相应的止痛措施。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https://d.book118.com/107010123130006026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2024-08-31T22:11:27.531</cp:lastPrinted>
  <dcterms:created xsi:type="dcterms:W3CDTF">2024-08-31T14:11:27Z</dcterms:created>
  <dcterms:modified xsi:type="dcterms:W3CDTF">2024-08-31T14:11:29Z</dcterms:modified>
</cp:coreProperties>
</file>