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F7AAB-E009-4A9B-AF5B-048AD6BC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C2D47-8E91-4E79-843E-89A1A3D9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6E31-9D58-46FB-96E3-0DAC902F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1233A-9137-43D0-A936-C0D76B271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0F904-1472-4962-A749-54E4D0B35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1B617-2FF9-46CA-B343-34E611441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E5519-15CB-4479-B454-774B0464B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B99F9-6520-452C-803A-FBFAE063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B7934-A8AC-4216-B3E7-5CDD7269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47B05-E8A8-48C7-AF0C-34938F335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291AB-707E-46D0-AFA4-A87CC62A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1113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教师职责培训的决策能力培养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决策能力培训内容与方法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教师决策能力培养途径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决策能力在教师职责中的应用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62" b="68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提升教师决策能力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通过培训，使教师掌握科学决策的理论和方法，提高其在教育教学、学生管理等方面的决策能力。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推动教育改革与发展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培养具备决策能力的教师，有助于推动教育教学的改革与创新，提升教育质量。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决策能力作为教师职业素养的重要组成部分，对于教师的专业成长具有重要意义。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应对复杂教育环境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优化教育教学过程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提升学校管理水平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决策能力在教师职责中的重要性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现代教育环境日益复杂多变，教师需要具备决策能力以应对各种挑战和问题。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具备决策能力的教师能够根据学生的实际情况和需求，制定个性化的教育方案，促进学生的全面发展。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教师通过决策能力，可以更加科学地设计教学方案、选择教学方法和手段，从而提高教学效果。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教师在学校管理中发挥着重要作用，通过决策能力的培养，可以提高学校的管理效能和水平。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教师职责概述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教师首要职责是向学生传授学科知识和技能，确保学生能够掌握所学内容。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德育引导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教师需以身作则，引导学生树立正确的价值观和道德观，培养学生良好的品德。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教师应关心学生的成长，关注学生的心理健康，提供必要的支持和帮助。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教师的基本职责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教师作为学生成长的引导者，需帮助学生明确学习目标，制定学习计划。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教师需激发学生的学习兴趣和动力，鼓励学生积极面对挑战和困难。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教师应对学生的学习成果进行评估和反馈，帮助学生了解自身不足并改进。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教师在学生成长中的角色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00" r="9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新时代要求教师具备创新教学能力，运用新的教学方法和技术提高教学效果。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跨学科素养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关注学生个体差异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教师应具备跨学科素养，能够整合不同学科知识，为学生提供更全面的学习体验。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教师应关注每个学生的个体差异，采用个性化的教学策略，确保每个学生都能得到充分发展。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新时代要求教师与家长保持密切联系，共同关注学生的成长和教育问题。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新时代对教师职责的新要求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决策能力培训内容与方法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决策过程与要素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掌握决策的基本过程，包括问题识别、信息收集、方案制定、评估选择和执行反馈等环节，了解影响决策的各种要素。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决策概念及类型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明确决策的定义、分类及特点，理解不同类型决策的应用场景。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决策原则与策略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学习科学的决策原则，如理性决策、满意决策等，掌握针对不同情境的决策策略。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决策理论基础知识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培养创新思维，学习如何运用创新方法寻找和评估潜在解决方案。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创新思维与决策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掌握数据分析方法，如统计分析、可视化等，提高基于数据的决策能力。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学习如何识别和分析潜在风险，制定有效的风险应对策略。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决策技巧与方法培训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https://d.book118.com/107011132013006033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2024-09-06T06:31:51.406</cp:lastPrinted>
  <dcterms:created xsi:type="dcterms:W3CDTF">2024-09-05T22:31:51Z</dcterms:created>
  <dcterms:modified xsi:type="dcterms:W3CDTF">2024-09-05T22:31:53Z</dcterms:modified>
</cp:coreProperties>
</file>