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E99FAB-4316-4223-B800-9FC57B1DE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7C7B78-3F6C-4FEB-A02A-477629EAD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160ECD-D588-49A6-AD1E-6C067E131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96F6B2-880B-44B3-A0D2-3A7365D8B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8998FB-8897-4CE2-853E-1F1C6F851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D16BBB-A35E-4686-9F68-FAF2A261C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560246-8941-4883-8CAA-84173D8BF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1681A2-005E-4FD8-BB7E-E80ACEB4D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03A9EB-9E93-4E10-AA5C-65A619820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6D656-C442-426B-AB01-03FEC9959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CC9CA2-D43C-4CC9-94BC-D992AB41F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01303505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呼吸道感染预防控制指南科学安排生活作息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科学安排生活作息重要性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合理饮食与营养补充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规律作息与充足睡眠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适度运动锻炼增强体质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良好生活习惯养成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呼吸道感染是指由病毒、细菌等微生物引起的呼吸道炎症，包括上呼吸道感染和下呼吸道感染。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根据感染部位不同，可分为上呼吸道感染（如感冒、喉炎等）和下呼吸道感染（如支气管炎、肺炎等）。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主要由病毒、细菌等微生物感染引起，也可由过敏、理化因素等导致。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包括免疫力低下、季节变化、气候异常、环境污染等。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上呼吸道感染常见症状包括鼻塞、流涕、咳嗽、发热等；下呼吸道感染则可能出现咳嗽、咳痰、呼吸困难等症状。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根据病史、症状、体征及实验室检查结果进行综合诊断，如血常规、X线检查等。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科学安排生活作息重要性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进行适量的运动，如散步、慢跑、瑜伽等，可以增强身体免疫力，减少感染机会。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保持充足的睡眠和规律的作息时间，有助于增强免疫力，降低呼吸道感染的风险。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摄入均衡的营养，包括蛋白质、维生素、矿物质等，有助于提高身体抵抗力。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提高免疫力，降低感染风险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保证充足的休息时间，有助于身体康复和减轻呼吸道感染的症状。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充足休息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选择清淡、易消化的食物，避免辛辣、刺激性食物，有助于缓解呼吸道症状。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进行适量的运动，如深呼吸、散步等，有助于改善呼吸道症状，促进身体康复。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适当运动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促进身体康复，减轻症状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保持规律的作息时间，有助于预防呼吸道感染的并发症，如肺炎、支气管炎等。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健康生活方式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避免吸烟、酗酒等不良生活习惯，有助于保护呼吸道健康，提高生活质量。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及时就医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一旦出现呼吸道感染症状，应及时就医并遵医嘱进行治疗，以免延误病情导致并发症的发生。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预防并发症，提高生活质量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合理饮食与营养补充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摄入多种食物，包括谷类、蔬菜、水果、肉类、蛋类、奶类等，确保营养全面均衡。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多样化食物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适量原则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烹饪方式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控制饮食总量，避免暴饮暴食，保持适宜的体重。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选择健康的烹饪方式，如蒸、煮、炖、烤等，减少油炸、煎等高油烹饪方式。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均衡膳食，保证充足营养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富含维生素E的食物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坚果、植物油、绿叶蔬菜等。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抗氧化作用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维生素C和E具有抗氧化作用，有助于保护细胞免受氧化应激损伤，增强免疫力。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富含维生素C的食物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柑橘类水果、草莓、辣椒、绿叶蔬菜等。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多摄入富含维生素C、E等抗氧化物质食物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鱼、禽、肉、蛋、奶等动物性食物及大豆制品。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优质蛋白质来源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蛋白质是构成人体组织的基本物质，对于维持免疫系统正常功能具有重要作用。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蛋白质作用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在日常膳食基础上，适量增加优质蛋白质的摄入，有助于提高机体抵抗力。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适量增加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适当增加蛋白质摄入，提高抵抗力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规律作息与充足睡眠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https://d.book118.com/107013035050006034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2024-09-08T03:59:51.271</cp:lastPrinted>
  <dcterms:created xsi:type="dcterms:W3CDTF">2024-09-07T19:59:51Z</dcterms:created>
  <dcterms:modified xsi:type="dcterms:W3CDTF">2024-09-07T19:59:53Z</dcterms:modified>
</cp:coreProperties>
</file>