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91EB2-485E-41D0-A4A7-AD59641AB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4EF158-4C9D-4787-AC29-3E777E84E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023E8-ACDD-40E3-87E1-542921023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12DA0-9503-417E-9DE0-CDB0B5D7E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E06F4A-3E07-499F-BE7E-B5E1B8145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C2DEE6-1BD8-4E4E-8627-9B0BD1383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F927D0-1C13-4518-A7F7-8AF253DF1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27003F-1139-4445-A386-E3BBCA7F3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572847-1B47-48B3-A51B-11C28B5D2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5055DD-05CB-4241-A746-6728EE455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56B0A8-20FB-47C6-8CA0-D2A866A7F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01400013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中国青少年对电子游戏成瘾现象调研分析报告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电子游戏成瘾现象概述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青少年电子游戏成瘾原因分析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青少年电子游戏成瘾影响分析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青少年电子游戏成瘾防治策略探讨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随着互联网技术的不断发展和普及，电子游戏已成为青少年娱乐生活的重要组成部分。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互联网普及与电子游戏发展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越来越多的青少年沉迷于电子游戏，严重影响其身心健康和学习生活。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电子游戏成瘾现象日益严重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本次调研旨在深入了解中国青少年对电子游戏成瘾现象的现状、成因及影响，为政府、学校、家庭等相关部门提供有针对性的预防和干预措施。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调研对象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调研范围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本次调研以全国范围内的青少年为主要对象，包括初中生、高中生和大学生等不同年龄段的学生。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调研涉及青少年对电子游戏的认知、态度、行为以及成瘾程度等多个方面，同时收集相关数据和信息，以便更全面、客观地反映实际情况。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调研对象及范围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电子游戏成瘾现象概述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245" r="272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687" r="2968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指青少年过度沉迷于电子游戏，无法自拔，对游戏产生强烈的心理依赖和渴求。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行为成瘾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青少年在游戏上花费大量时间和精力，无法自我控制游戏行为，导致学业、社交等现实生活受到严重影响。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失去控制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电子游戏成瘾定义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长时间玩游戏会导致青少年视力下降、肥胖、睡眠不足等身体问题。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5" name="Freeform 5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身体健康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游戏成瘾可能导致青少年出现焦虑、抑郁、暴躁等心理问题，甚至引发心理疾病。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6" name="AutoShape 16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AutoShape 26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过度沉迷游戏会使青少年减少与现实世界的互动，导致社交能力下降，人际关系疏远。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社交障碍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0" name="Freeform 30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游戏成瘾会占用大量学习时间，导致青少年学业成绩下滑，甚至产生厌学情绪。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学业受影响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2" name="Freeform 42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rcRect l="17254" r="1725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电子游戏成瘾危害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普遍现象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电子游戏成瘾已成为全球范围内的普遍现象，尤其在青少年群体中更为严重。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游戏成瘾的青少年主要集中在12-18岁年龄段，其中初中生和高中生占比较大。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性别差异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男性青少年更容易沉迷于电子游戏，但女性青少年游戏成瘾的比例也在逐年上升。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地域差异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城市地区的青少年更容易接触到电子游戏，因此游戏成瘾的比例相对较高。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电子游戏成瘾现状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青少年电子游戏成瘾原因分析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逃避现实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部分青少年可能通过沉迷于电子游戏来逃避现实生活中的压力、挫折或不满。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追求刺激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电子游戏往往能提供强烈的刺激和快感，吸引青少年沉浸其中。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自我认同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在游戏中获得成就和认可，可能让青少年感到自我价值的提升。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随着科技的发展，电子游戏越来越普及，青少年接触游戏的机会大大增加。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游戏普及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500" r="18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电子游戏往往具有社交功能，青少年可能通过游戏结交朋友、满足社交需求。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社会对青少年的期望和要求可能给他们带来压力，部分青少年可能选择通过游戏来释放压力。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家长榜样作用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家长自身是否有良好的游戏习惯，也会对青少年的游戏行为产生影响。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家庭氛围不和谐、缺乏关爱或父母对孩子管教过严等家庭问题，可能导致青少年更容易沉迷于电子游戏。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父母对电子游戏的认知和态度，以及他们是否给予孩子正确的引导和教育，对青少年游戏成瘾有重要影响。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家庭因素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https://d.book118.com/107014000131006051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2024-09-24T21:45:27.249</cp:lastPrinted>
  <dcterms:created xsi:type="dcterms:W3CDTF">2024-09-24T13:45:27Z</dcterms:created>
  <dcterms:modified xsi:type="dcterms:W3CDTF">2024-09-24T13:45:29Z</dcterms:modified>
</cp:coreProperties>
</file>