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EB74E-F491-4DE7-B82B-F140239C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52ACD-FC3B-49BC-8E03-93C1F932F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7AB53-8B5C-4365-9B06-91CB59FC7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3A90C-CD4F-408B-8C13-15A24BC4C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F725B2-9507-4C2F-A1B8-0ABF95523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06F9B4-2391-4F0C-A8BA-634261C9D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A5FB13-9D77-4E32-A6EC-CEA51ED8E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14CE0-591D-4610-A5FF-F34916574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33440-24BA-4222-826E-2CB5918D7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AAABD-6D44-444C-9AFB-0A1B8BABE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55561-1C4C-45D1-B376-6D24EF649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1400303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教社马工程经济法学第三版教学课件15\n## 1.经济法学的基本概念与理论体系\n### 1.1经济法学的研究对象与范围\n### 1.2经济法学的发展历程与趋势\n### 1.3经济法学的基本理论体系\n## 2.经济法学的基本原则与制度\n### 2.1经济法学的基本原则\n### 2.2经济法学的基本制度\n### 2.3经济法学制度与实践的互动关系\n## 3.经济法学中的市场经济与法治\n### 3.1市场经济与法治的关系\n### 3.2市场经济下的经济法学问题\n### 3.3市场经济与经济法学的相互促进\n## 4.经济法学中的消费者权益保护\n### 4.1消费者权益保护的意义与价值\n### 4.2消费者权益保护的法律制度\n### 4.3消费者权益保护的实际案例与启示\n## 5.经济法学中的劳动法\n### 5.1劳动法的基本概念与原则\n### 5.2劳动法中的劳动合同与社会保障\n### 5.3劳动法在实际案例中的应用与启示\n## 6.经济法学中的税法\n### 6.1税法的基本概念与原则\n### 6.2税法中的税收实体与程序\n### 6.3税法在实际案例中的应用与启示\n## 7.经济法学中的金融法\n### 7.1金融法的基本概念与原则\n### 7.2金融法中的银行法与证券法\n### 7.3金融法在实际案例中的应用与启示\n## 8.经济法学中的国际经济法学\n### 8.1国际经济法学的基本概念与原则\n### 8.2国际经济法学中的国际贸易法与国际投资法\n### 8.3国际经济法学在实际案例中的应用与启示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600"/>
              <a:t>高教社马工程经济法学第三版教学课件15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经济法学的基本概念与理论体系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经济法学的研究对象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市场经济秩序及其法律调控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国家对经济活动的干预及其法律规范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经济权益及其法律保护</a:t>
                </a:r>
                <a:endParaRPr/>
              </a:p>
            </p:txBody>
          </p:sp>
          <p:sp>
            <p:nvSpPr>
              <p:cNvPr id="26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经济法学的范围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市场经济法律制度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国家对经济活动的干预法律制度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经济权益保护法律制度</a:t>
                </a:r>
                <a:endParaRPr/>
              </a:p>
            </p:txBody>
          </p:sp>
          <p:sp>
            <p:nvSpPr>
              <p:cNvPr id="26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经济法学与其他法学学科的关系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与民法学、刑法学等法学学科的联系与区别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与经济学、管理学等学科的交叉与融合</a:t>
                </a:r>
                <a:endParaRPr/>
              </a:p>
            </p:txBody>
          </p:sp>
          <p:sp>
            <p:nvSpPr>
              <p:cNvPr id="27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经济法学的研究对象与范围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经济法学的发展历程与趋势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经济法学的发展历程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20世纪初至20世纪50年代：经济法学产生与发展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20世纪50年代至20世纪80年代：经济法学研究的低谷期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20世纪80年代至今：经济法学研究的繁荣与发展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经济法学的趋势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经济法学研究的全球化与本土化相结合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经济法学研究的多学科交叉与融合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经济法学研究的理论创新与实践相结合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4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4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4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经济法的概念与特征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经济法的本质与功能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经济法的地位与体系</a:t>
                </a:r>
                <a:endParaRPr/>
              </a:p>
            </p:txBody>
          </p:sp>
          <p:sp>
            <p:nvSpPr>
              <p:cNvPr id="3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经济法学的基本理论</a:t>
                </a:r>
                <a:endParaRPr/>
              </a:p>
            </p:txBody>
          </p:sp>
        </p:grpSp>
        <p:grpSp>
          <p:nvGrpSpPr>
            <p:cNvPr id="34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国家对经济活动的干预法律制度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经济权益保护法律制度</a:t>
                </a:r>
                <a:endParaRPr/>
              </a:p>
            </p:txBody>
          </p:sp>
          <p:sp>
            <p:nvSpPr>
              <p:cNvPr id="34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经济法学的基本制度</a:t>
                </a:r>
                <a:endParaRPr/>
              </a:p>
            </p:txBody>
          </p:sp>
          <p:sp>
            <p:nvSpPr>
              <p:cNvPr id="35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5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5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实证分析方法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规范分析方法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比较分析方法</a:t>
                </a:r>
                <a:endParaRPr/>
              </a:p>
            </p:txBody>
          </p:sp>
          <p:sp>
            <p:nvSpPr>
              <p:cNvPr id="35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经济法学的基本方法</a:t>
                </a:r>
                <a:endParaRPr/>
              </a:p>
            </p:txBody>
          </p:sp>
          <p:sp>
            <p:nvSpPr>
              <p:cNvPr id="35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经济法学的基本理论体系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5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5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经济法学的基本原则与制度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6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6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公平原则的含义与要求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公平原则在市场经济法律制度中的应用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公平原则在国家对经济活动干预法律制度中的应用</a:t>
                </a:r>
                <a:endParaRPr/>
              </a:p>
            </p:txBody>
          </p:sp>
          <p:sp>
            <p:nvSpPr>
              <p:cNvPr id="3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</a:t>
                </a:r>
                <a:endParaRPr/>
              </a:p>
            </p:txBody>
          </p:sp>
        </p:grpSp>
        <p:grpSp>
          <p:nvGrpSpPr>
            <p:cNvPr id="36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自愿原则的含义与要求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自愿原则在市场经济法律制度中的应用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自愿原则在国家对经济活动干预法律制度中的应用</a:t>
                </a:r>
                <a:endParaRPr/>
              </a:p>
            </p:txBody>
          </p:sp>
          <p:sp>
            <p:nvSpPr>
              <p:cNvPr id="3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</a:t>
                </a:r>
                <a:endParaRPr/>
              </a:p>
            </p:txBody>
          </p:sp>
        </p:grpSp>
        <p:grpSp>
          <p:nvGrpSpPr>
            <p:cNvPr id="36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效率原则的含义与要求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效率原则在市场经济法律制度中的应用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效率原则在国家对经济活动干预法律制度中的应用</a:t>
                </a:r>
                <a:endParaRPr/>
              </a:p>
            </p:txBody>
          </p:sp>
          <p:sp>
            <p:nvSpPr>
              <p:cNvPr id="3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效率原则</a:t>
                </a:r>
                <a:endParaRPr/>
              </a:p>
            </p:txBody>
          </p:sp>
        </p:grpSp>
      </p:grpSp>
      <p:pic>
        <p:nvPicPr>
          <p:cNvPr id="37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7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7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经济法学的基本原则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7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7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市场经济法律制度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知识产权法</a:t>
                </a:r>
                <a:endParaRPr/>
              </a:p>
            </p:txBody>
          </p:sp>
          <p:sp>
            <p:nvSpPr>
              <p:cNvPr id="38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国家对经济活动的干预法律制度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反垄断法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反不正当竞争法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宏观调控法</a:t>
                </a:r>
                <a:endParaRPr/>
              </a:p>
            </p:txBody>
          </p:sp>
          <p:sp>
            <p:nvSpPr>
              <p:cNvPr id="38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经济权益保护法律制度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消费者权益保护法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税法</a:t>
                </a:r>
                <a:endParaRPr/>
              </a:p>
            </p:txBody>
          </p:sp>
          <p:sp>
            <p:nvSpPr>
              <p:cNvPr id="39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经济法学的基本制度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经济法学制度对实践的指导作用</a:t>
                </a:r>
                <a:endParaRPr/>
              </a:p>
            </p:txBody>
          </p:sp>
          <p:sp>
            <p:nvSpPr>
              <p:cNvPr id="3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为市场经济活动提供法律规范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为国家对经济活动的干预提供法律依据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为经济权益保护提供法律保障</a:t>
                </a:r>
                <a:endParaRPr/>
              </a:p>
            </p:txBody>
          </p:sp>
          <p:sp>
            <p:nvSpPr>
              <p:cNvPr id="3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实践对经济法学制度的影响与促进</a:t>
                </a:r>
                <a:endParaRPr/>
              </a:p>
            </p:txBody>
          </p:sp>
          <p:sp>
            <p:nvSpPr>
              <p:cNvPr id="4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经济实践推动经济法学制度的创新与完善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经济实践为经济法学制度提供实证素材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经济实践检验经济法学制度的有效性</a:t>
                </a:r>
                <a:endParaRPr/>
              </a:p>
            </p:txBody>
          </p:sp>
          <p:sp>
            <p:nvSpPr>
              <p:cNvPr id="4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经济法学制度与实践的互动关系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经济法学中的市场经济与法治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市场经济对法治的需求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市场经济需要法治来保障秩序与公平竞争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市场经济需要法治来保护市场主体的权益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市场经济需要法治来规范国家干预经济的行为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法治对市场经济的作用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法治为市场经济提供稳定的法律环境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法治为市场经济提供公平的法律规则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法治为市场经济提供有效的法律救济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市场经济与法治的关系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市场经济下的经济法学问题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市场经济下的法治问题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法治与市场经济秩序的维护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法治与市场主体权益的保护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法治与国家干预经济行为的规范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市场经济下的经济法学制度问题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市场经济法律制度的完善与创新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市场经济法律制度实施的有效性与公平性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市场经济法律制度与民法学、刑法学等法学学科的协调与融合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市场经济与经济法学的相互促进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市场经济推动经济法学的发展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市场经济为经济法学提供实践素材与研究对象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市场经济促进经济法学制度的创新与发展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市场经济检验经济法学制度的有效性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经济法学为市场经济提供法律保障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经济法学为市场经济提供法律规范与秩序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经济法学为市场经济保护市场主体的权益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经济法学为市场经济规范国家干预经济的行为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经济法学中的消费者权益保护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消费者权益保护的意义</a:t>
                </a:r>
                <a:endParaRPr/>
              </a:p>
            </p:txBody>
          </p:sp>
          <p:sp>
            <p:nvSpPr>
              <p:cNvPr id="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保护消费者的合法权益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维护市场秩序与公平竞争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促进经济的健康发展</a:t>
                </a:r>
                <a:endParaRPr/>
              </a:p>
            </p:txBody>
          </p:sp>
          <p:sp>
            <p:nvSpPr>
              <p:cNvPr id="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消费者权益保护的价值</a:t>
                </a:r>
                <a:endParaRPr/>
              </a:p>
            </p:txBody>
          </p:sp>
          <p:sp>
            <p:nvSpPr>
              <p:cNvPr id="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公平价值：保障消费者在市场交易中的公平地位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自由价值：保障消费者在市场交易中的自由选择权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效率价值：促进市场经济的高效运行</a:t>
                </a:r>
                <a:endParaRPr/>
              </a:p>
            </p:txBody>
          </p:sp>
          <p:sp>
            <p:nvSpPr>
              <p:cNvPr id="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消费者权益保护的意义与价值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消费者权益保护的基本制度</a:t>
                </a:r>
                <a:endParaRPr/>
              </a:p>
            </p:txBody>
          </p:sp>
          <p:sp>
            <p:nvSpPr>
              <p:cNvPr id="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安全保障制度：保障消费者在购买、使用商品和接受服务过程中的安全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信息披露制度：保障消费者了解商品和服务的真实情况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争议解决制度：为消费者提供有效的纠纷解决途径</a:t>
                </a:r>
                <a:endParaRPr/>
              </a:p>
            </p:txBody>
          </p:sp>
          <p:sp>
            <p:nvSpPr>
              <p:cNvPr id="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消费者权益保护的特殊制度</a:t>
                </a:r>
                <a:endParaRPr/>
              </a:p>
            </p:txBody>
          </p:sp>
          <p:sp>
            <p:nvSpPr>
              <p:cNvPr id="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退货、换货与修理制度：保障消费者在商品质量问题时的合法权益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惩罚性赔偿制度：对损害消费者权益的行为进行惩罚性赔偿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集体诉讼制度：为消费者提供集体维权途径</a:t>
                </a:r>
                <a:endParaRPr/>
              </a:p>
            </p:txBody>
          </p:sp>
          <p:sp>
            <p:nvSpPr>
              <p:cNvPr id="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消费者权益保护的法律制度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消费者权益保护的实际案例</a:t>
                </a:r>
                <a:endParaRPr/>
              </a:p>
            </p:txBody>
          </p:sp>
          <p:sp>
            <p:nvSpPr>
              <p:cNvPr id="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超市购物纠纷案：消费者在购物过程中遇到的问题与解决途径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网络购物欺诈案：消费者在网络购物中遇到的欺诈行为与法律救济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产品质量纠纷案：消费者在购买商品后遇到的问题与解决途径</a:t>
                </a:r>
                <a:endParaRPr/>
              </a:p>
            </p:txBody>
          </p:sp>
          <p:sp>
            <p:nvSpPr>
              <p:cNvPr id="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消费者权益保护的启示</a:t>
                </a:r>
                <a:endParaRPr/>
              </a:p>
            </p:txBody>
          </p:sp>
          <p:sp>
            <p:nvSpPr>
              <p:cNvPr id="1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加强消费者权益保护的法律制度建设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提高消费者的法律意识与维权能力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加强对消费者权益保护问题的实证研究</a:t>
                </a:r>
                <a:endParaRPr/>
              </a:p>
            </p:txBody>
          </p:sp>
          <p:sp>
            <p:nvSpPr>
              <p:cNvPr id="1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消费者权益保护的实际案例与启示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https://d.book118.com/107014003035006045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高教社马工程经济法学第三版教学课件15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2024-09-19T21:57:55.576</cp:lastPrinted>
  <dcterms:created xsi:type="dcterms:W3CDTF">2024-09-19T13:57:55Z</dcterms:created>
  <dcterms:modified xsi:type="dcterms:W3CDTF">2024-09-19T13:57:57Z</dcterms:modified>
</cp:coreProperties>
</file>