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13267-DCB7-4EE2-A615-58D733446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1193D-AF00-463C-9D29-4FC57019C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616CD-77EA-4C07-8A2D-0481FAACE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0AE12-7C53-4D8F-8C03-23C1833BF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30431B-2D74-4ECB-BFD7-7C6122858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A84F82-28E6-4587-B183-9160200E0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3DF220-D9DA-41F5-9E3F-D28919509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31264-C0DA-433C-877F-5664A52AC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B64EF-17A6-4BEC-BF7E-A6A897BE2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2F069-75AD-4FF4-99A1-939298AA3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6FE99-51F7-4D1A-94DF-BBEA45390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150311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对工程量清单计价模式下招投标工作的研究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工程量清单计价模式概述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招投标工作概述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工程量清单计价模式下招投标工作的实践研究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工程量清单计价模式下招投标工作的风险管理和应对策略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在工程量清单计价模式下，企业能够根据自身实力和市场情况自主报价，有利于激发市场活力，促进市场竞争。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促进企业自主报价和市场竞争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随着市场经济的发展，传统的定额计价模式已无法满足市场的多样性需求，工程量清单计价模式应运而生，能够更好地适应市场变化，提高招投标工作的效率和透明度。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适应市场经济发展的需要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工程量清单计价模式作为招投标制度改革的重要组成部分，对于规范市场秩序、促进公平竞争具有重要意义。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推动招投标制度改革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学者对工程量清单计价模式下的招投标工作进行了广泛研究，主要集中在计价模式、招投标流程、风险管理等方面。同时，政府也出台了一系列相关政策法规，推动工程量清单计价模式在招投标领域的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国外对于工程量清单计价模式的研究起步较早，已经形成了较为完善的理论体系和实践经验。特别是在一些发达国家，如美国、英国等，工程量清单计价模式在招投标领域的应用已经相当成熟。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本文旨在通过对工程量清单计价模式下招投标工作的深入研究，探讨其在实际应用中的优势、存在的问题以及改进措施，为推动招投标制度的改革和完善提供理论支持和实践指导。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从以下几个方面展开研究：（1）分析工程量清单计价模式的基本原理和特点；（2）探讨工程量清单计价模式在招投标工作中的应用；（3）分析工程量清单计价模式下招投标工作存在的问题；（4）提出相应的改进措施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工程量清单计价模式概述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工程量清单计价模式的定义和特点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工程量清单计价模式是指招标人提供工程量清单，投标人按清单项目填报单价，并计算出总价的一种计价方式。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工程量清单计价模式具有明细化、标准化、竞争性等特点，使得招投标过程更加透明、公正。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工程量清单计价模式的优点和局限性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工程量清单计价模式能够反映工程实际成本，有利于控制工程造价；提高招投标效率，降低交易成本；促进施工企业加强管理，提高竞争力。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工程量清单计价模式对工程量清单的编制质量要求较高，需要专业人员进行编制和审核；对于某些复杂工程或新材料、新工艺等，可能存在清单项目不全或描述不准确的情况。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自2003年我国推行工程量清单计价模式以来，已广泛应用于房屋建筑、市政基础设施等工程建设领域。随着市场经济的不断发展，工程量清单计价模式在招投标中的作用日益凸显。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国外应用情况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工程量清单计价模式在国际上得到了广泛应用，如FIDIC合同条款中就有关于工程量清单计价的相关规定。许多发达国家和发展中国家也都采用了类似的计价方式，以适应市场经济发展的需要。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国内应用情况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工程量清单计价模式在国内外的应用情况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招投标工作概述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招投标是指在市场经济条件下，进行大宗货物的买卖、工程建设项目的发包与承包，以及服务项目的采购与提供时，所采用的一种交易方式。在这种交易方式下，通常是由项目采购（包括货物的购买、工程的发包和服务的采购）的采购方作为招标方，通过发布招标公告或者向一定数量的特定供应商、承包商发出招标邀请等方式发出招标采购的信息，提出所需采购的项目性质及其数量、质量、技术要求，交货期、竣工期或提供服务的时间，以及其他供应商、承包商的资格要求等招标采购条件，表明将选择最能够满足采购要求的供应商、承包商与之签订采购合同的意向，由各有意提供采购所需货物、工程或服务的报价及其他响应招标要求的条件，参加投标竞争。经招标方对各投标者的报价及其他的条件进行审查比较后，从中择优选定中标者，并与其签订采购合同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流程：一般包括招标、投标、开标、评标、定标等几个主要步骤。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招投标工作的定义和流程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招投标工作的参与方和职责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招标人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负责制定招标文件、发布招标公告或邀请招标书，组织开标、评标和定标等工作，最终与中标人签订合同。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按照招标文件的要求编制投标文件，并在规定时间内提交给招标人，参加开标、评标等环节，争取中标。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代理机构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受招标人委托，代为办理招标事宜，包括编制招标文件、发布招标公告、组织开标评标等。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对招投标活动进行监督管理，确保招投标活动的公开、公平、公正。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包括《中华人民共和国招标投标法》、《中华人民共和国政府采购法》等，对招投标活动的各个环节进行了规范。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国家出台了一系列促进招投标市场健康发展的政策措施，如加强招投标监管、推动电子招投标等。同时，各地也根据实际情况制定了相应的实施细则和配套政策。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招投标工作的法律法规和政策环境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工程量清单计价模式下招投标工作的实践研究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工程量清单是核心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在招投标过程中，工程量清单是投标报价的基础和核心，其准确性和完整性对招投标结果具有重要影响。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价格竞争为主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在工程量清单计价模式下，投标人的竞争主要集中在价格上，通过合理的报价策略来争取中标。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工程量清单计价模式下招投标工作的特点和难点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工程量清单计价模式下招投标工作的特点和难点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https://d.book118.com/107015031155006036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2024-09-11T23:13:39.690</cp:lastPrinted>
  <dcterms:created xsi:type="dcterms:W3CDTF">2024-09-11T15:13:39Z</dcterms:created>
  <dcterms:modified xsi:type="dcterms:W3CDTF">2024-09-11T15:13:41Z</dcterms:modified>
</cp:coreProperties>
</file>