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3" r:id="rId38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tags" Target="tags/tag1.xml" /><Relationship Id="rId4" Type="http://schemas.openxmlformats.org/officeDocument/2006/relationships/slide" Target="slides/slide2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22E48-B67A-4A85-9143-08DECD45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82527-B21E-4144-8998-F6E2225AD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5F445-3925-49FA-A85B-472D8108C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EB7EE-699C-45FA-A58A-93185C63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AC90B3-A7C9-461D-80FA-F9770C69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B899A-1F0F-47DA-8B01-5F387011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52DD8-2F34-47B1-9FA1-2CC7E1B58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11CCF-37FE-4BAE-905E-15BE2EB9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57F57-CBEC-4965-A9E7-7BB73FFE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31A86-04CC-413D-BCDD-A3B90A6F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7A416-C537-483B-869C-531560F0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002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家政行业竞争态势与差异化定位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家政服务是指提供家庭日常生活照顾和管理的服务，包括家庭保洁、照看婴幼儿、照顾老年人、烹饪、整理收纳等。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家政服务可以根据服务内容、服务对象和服务方式进行分类，如家庭保姆、月嫂、育婴师、养老护理员等。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家政服务是指提供家庭日常生活照顾和管理的服务，包括家庭保洁、照看婴幼儿、照顾老年人、烹饪、整理收纳等。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家政服务可以根据服务内容、服务对象和服务方式进行分类，如家庭保姆、月嫂、育婴师、养老护理员等。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随着社会经济的发展和家庭结构的变化，家政服务市场需求不断增长，市场规模持续扩大。据统计，截至2022年，中国家政服务行业的市场规模已经超过1万亿元。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随着城市化进程的加速和人口老龄化的加剧，家政服务市场的需求将继续保持增长态势。同时，随着居民收入水平的提高和消费观念的转变，家政服务的质量和专业化程度也将不断提升，推动市场的持续发展。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家政服务行业的市场规模和增长趋势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随着社会经济的发展和家庭结构的变化，家政服务市场需求不断增长，市场规模持续扩大。据统计，截至2022年，中国家政服务行业的市场规模已经超过1万亿元。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随着城市化进程的加速和人口老龄化的加剧，家政服务市场的需求将继续保持增长态势。同时，随着居民收入水平的提高和消费观念的转变，家政服务的质量和专业化程度也将不断提升，推动市场的持续发展。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家政服务行业的市场规模和增长趋势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家政服务行业的发展阶段和特点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家政服务行业经历了从传统保姆到职业化、规范化的发展过程。目前，中国家政服务行业正处于转型升级的关键时期，逐步向专业化、标准化、品牌化方向发展。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家政服务行业具有刚需性、高频性、个性化等特点，同时也面临着人员流动性高、服务质量不稳定等挑战。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家政服务行业的发展阶段和特点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家政服务行业经历了从传统保姆到职业化、规范化的发展过程。目前，中国家政服务行业正处于转型升级的关键时期，逐步向专业化、标准化、品牌化方向发展。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家政服务行业具有刚需性、高频性、个性化等特点，同时也面临着人员流动性高、服务质量不稳定等挑战。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行业竞争态势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行业竞争态势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r="4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大型家政公司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这些公司通常拥有丰富的资源，提供全方位的家政服务，如保姆、月嫂、清洁工等。它们在市场上占据较大份额，拥有较高的知名度和品牌价值。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中小型家政公司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这些公司通常专注于某一方面的家政服务，如专门提供清洁服务或专门提供看护服务等。它们在市场上也有一定的份额，但与大型家政公司相比，规模较小，品牌知名度较低。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个人服务提供者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这些提供者通常以个人名义提供家政服务，如个人保姆、个人月嫂等。他们通常以较低的价格提供服务，但在信誉和服务质量方面存在一定的不确定性。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r="4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大型家政公司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这些公司通常拥有丰富的资源，提供全方位的家政服务，如保姆、月嫂、清洁工等。它们在市场上占据较大份额，拥有较高的知名度和品牌价值。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中小型家政公司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这些公司通常专注于某一方面的家政服务，如专门提供清洁服务或专门提供看护服务等。它们在市场上也有一定的份额，但与大型家政公司相比，规模较小，品牌知名度较低。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个人服务提供者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这些提供者通常以个人名义提供家政服务，如个人保姆、个人月嫂等。他们通常以较低的价格提供服务，但在信誉和服务质量方面存在一定的不确定性。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大型家政公司在市场份额方面占据主导地位，但中小型家政公司和个人服务提供者也在逐步扩大市场份额。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大型家政公司通常具有较强的盈利能力和较高的市场份额，但中小型家政公司和个人服务提供者的盈利能力相对较弱，需要更多的资源和品牌建设来提高盈利能力。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竞争格局分析：市场份额、盈利能力等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大型家政公司在市场份额方面占据主导地位，但中小型家政公司和个人服务提供者也在逐步扩大市场份额。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大型家政公司通常具有较强的盈利能力和较高的市场份额，但中小型家政公司和个人服务提供者的盈利能力相对较弱，需要更多的资源和品牌建设来提高盈利能力。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竞争格局分析：市场份额、盈利能力等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在竞争激烈的市场中，一些家政公司提供更低的价格来吸引客户。然而，这种策略可能导致服务质量下降和客户忠诚度降低。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通过建立品牌知名度和信誉，家政公司可以吸引更多的客户并提高客户忠诚度。品牌建设需要投入更多的资源和时间，但可以提高公司的长期竞争力和盈利能力。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提供高质量的家政服务是吸引客户和保持客户忠诚度的关键。家政公司应注重提高服务质量和培训员工，以确保为客户提供满意的服务。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在竞争激烈的市场中，一些家政公司提供更低的价格来吸引客户。然而，这种策略可能导致服务质量下降和客户忠诚度降低。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通过建立品牌知名度和信誉，家政公司可以吸引更多的客户并提高客户忠诚度。品牌建设需要投入更多的资源和时间，但可以提高公司的长期竞争力和盈利能力。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提供高质量的家政服务是吸引客户和保持客户忠诚度的关键。家政公司应注重提高服务质量和培训员工，以确保为客户提供满意的服务。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消费者需求与行为分析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消费者需求与行为分析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工作繁忙，需要家政服务来减轻生活压力，注重服务质量与效率。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需要照料老人和孩子，注重家政服务人员的经验和专业技能。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中老年家庭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对家政服务有较高要求，注重服务品质和口碑。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高收入家庭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工作繁忙，需要家政服务来减轻生活压力，注重服务质量与效率。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需要照料老人和孩子，注重家政服务人员的经验和专业技能。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中老年家庭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对家政服务有较高要求，注重服务品质和口碑。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高收入家庭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保持家庭卫生，定期打扫房间和卫生间等。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提供专业的照料服务，如陪伴、照顾饮食起居等。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照料老人孩子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提供家庭烹饪服务，满足家庭成员的口味和营养需求。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保持家庭卫生，定期打扫房间和卫生间等。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提供专业的照料服务，如陪伴、照顾饮食起居等。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照料老人孩子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提供家庭烹饪服务，满足家庭成员的口味和营养需求。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消费者在选择家政服务时，会考虑服务价格、服务质量、口碑等多个因素，同时也会参考亲朋好友的推荐和网络评价。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服务项目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根据市场需求和消费者偏好，提供多样化的家政服务项目，满足不同消费者的个性化需求。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消费者在使用家政服务时，会根据自己的需求和时间安排来选择服务项目和时间，同时也会对服务人员的态度和技能提出要求。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服务人员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培训高素质的家政服务人员，提高服务人员的专业技能和服务意识，确保服务质量的一致性和可靠性。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提供专业、高效的家政服务，注重细节和客户体验，树立良好的口碑和品牌形象。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价格策略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制定合理的价格策略，在保证服务质量的前提下，提供具有竞争力的价格，吸引更多的消费者选择自己的服务。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消费者在选择家政服务时，会考虑服务价格、服务质量、口碑等多个因素，同时也会参考亲朋好友的推荐和网络评价。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服务项目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根据市场需求和消费者偏好，提供多样化的家政服务项目，满足不同消费者的个性化需求。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消费者在使用家政服务时，会根据自己的需求和时间安排来选择服务项目和时间，同时也会对服务人员的态度和技能提出要求。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服务人员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培训高素质的家政服务人员，提高服务人员的专业技能和服务意识，确保服务质量的一致性和可靠性。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提供专业、高效的家政服务，注重细节和客户体验，树立良好的口碑和品牌形象。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价格策略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制定合理的价格策略，在保证服务质量的前提下，提供具有竞争力的价格，吸引更多的消费者选择自己的服务。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差异化定位策略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差异化定位策略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满足不同消费者需求，提供个性化服务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针对不同消费者群体，如年轻家庭、有小孩的家庭、老年人等，提供定制化的家政服务，如家务整理、照看小孩、照顾老人等。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基于消费者需求的差异化定位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满足不同消费者需求，提供个性化服务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针对不同消费者群体，如年轻家庭、有小孩的家庭、老年人等，提供定制化的家政服务，如家务整理、照看小孩、照顾老人等。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r="-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基于消费者需求的差异化定位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基于消费者需求的差异化定位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提供专业化的家政服务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针对消费者对家政服务专业化的需求，提供专业化的服务，如家庭保洁、家庭厨师、家庭教师等，以满足消费者对家政服务专业化的需求。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基于消费者需求的差异化定位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提供专业化的家政服务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针对消费者对家政服务专业化的需求，提供专业化的服务，如家庭保洁、家庭厨师、家庭教师等，以满足消费者对家政服务专业化的需求。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提供高品质的家政服务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通过提高服务质量，提供高品质的家政服务，如提供专业的培训、严格的服务流程、优质的服务人员等，以提高消费者对家政服务的满意度。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基于消费者需求的差异化定位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提供高品质的家政服务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通过提高服务质量，提供高品质的家政服务，如提供专业的培训、严格的服务流程、优质的服务人员等，以提高消费者对家政服务的满意度。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基于消费者需求的差异化定位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https://d.book118.com/107020026050006043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202</Paragraphs>
  <Slides>36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baseType="lpstr" size="4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2024-09-17T01:28:36.540</cp:lastPrinted>
  <dcterms:created xsi:type="dcterms:W3CDTF">2024-09-16T17:28:36Z</dcterms:created>
  <dcterms:modified xsi:type="dcterms:W3CDTF">2024-09-16T17:28:39Z</dcterms:modified>
</cp:coreProperties>
</file>