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35BAA9-0E65-4261-A59B-21FEE7B0F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EC22AA-8962-46EB-9D96-29E17A28B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76F39E-4514-4A70-A608-7F4238ACE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A21973-5E44-4DE6-B837-1002A0482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694873-2C83-430E-A850-46AD7BF9A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E634EB-7819-4282-97B5-0F536F10D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3FBA7D-B1B3-4F04-BEC8-C9463756A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4DFD99-B76D-4C40-BA8A-006FD31DB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E37B8D-C37E-4945-B8F9-EFA44ED6C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33575-4D81-45C3-AD8D-3F84A949F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29D82-4A56-4EFF-B99A-516DBCAAE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02011404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企业网络安全课件警惕钓鱼邮件的课件讲解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钓鱼邮件概述与危害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识别与防范钓鱼邮件技巧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企业内部网络安全管理策略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应对钓鱼邮件攻击措施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法律法规与合规性要求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钓鱼邮件概述与危害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钓鱼邮件定义及特点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钓鱼邮件是一种网络攻击手段，攻击者通过伪造合法来源的电子邮件，诱导收件人点击恶意链接或下载恶意附件，从而窃取个人信息、传播恶意软件或实施其他网络犯罪行为。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钓鱼邮件通常具有伪装性、诱导性和针对性。攻击者会伪造邮件来源、标题和内容，使其看起来像是来自合法机构或个人；同时，邮件中可能包含紧急或诱人的信息，诱导收件人点击链接或下载附件；此外，钓鱼邮件还可能针对特定的个人或组织，以提高攻击成功率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993" b="699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083" b="1908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常见钓鱼邮件类型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仿冒官方邮件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攻击者伪造官方机构（如银行、政府机构等）的邮件，要求收件人更新账户信息、验证身份或执行其他操作。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恶意附件邮件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邮件中包含恶意附件，如病毒、木马或蠕虫等，一旦收件人打开或下载附件，恶意软件就会感染计算机系统。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钓鱼网站链接邮件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邮件中包含指向钓鱼网站的链接，这些网站通常伪装成合法网站，诱骗收件人输入用户名、密码等敏感信息。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企业数据泄露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企业员工若不慎点击钓鱼邮件中的恶意链接或下载恶意附件，可能导致企业重要数据泄露，给企业带来严重损失。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个人隐私泄露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通过钓鱼邮件窃取的个人信息可能被用于身份盗窃、网络欺诈等犯罪活动，导致个人隐私泄露和财产损失。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系统安全威胁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恶意软件通过钓鱼邮件传播后，可能感染计算机系统，窃取敏感信息、破坏系统功能或传播其他恶意软件，对系统安全构成严重威胁。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7250" r="72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6470" r="647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钓鱼邮件危害程度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识别与防范钓鱼邮件技巧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发件人信息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邮件主题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邮件正文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链接和附件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识别钓鱼邮件关键信息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668" r="1466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501" r="1450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3708" r="1370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3708" r="1370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检查发件人地址是否真实可靠，是否伪装成正规机构或公司。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警惕涉及敏感信息如“账户异常”、“紧急处理”等主题的邮件。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留意邮件中的错别字、语法错误、威胁性语言等异常现象。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谨慎点击邮件中的链接或下载附件，确保来源安全。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578" r="1257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防范策略制定与实施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制定严格的电子邮件安全策略，包括收发邮件的规范、敏感信息的保护等。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使用可靠的电子邮件服务提供商，确保邮件传输过程中的安全性。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定期更新和升级电子邮件客户端或服务器，以防范已知漏洞和攻击。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加强员工安全意识培训，提高员工对钓鱼邮件的识别和防范能力。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某公司员工收到一封伪装成公司内部邮件的钓鱼邮件，要求点击链接处理账户问题。员工在识别出发件人地址异常后，及时报告给IT部门，避免了潜在的安全风险。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625" r="126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一家金融机构的客户收到一封包含恶意链接的钓鱼邮件，声称需要更新账户信息。客户在注意到邮件中的威胁性语言和错别字后，立即联系银行客服确认，成功避免了账户被盗用的风险。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大型企业的员工收到一封包含附件的钓鱼邮件，要求下载并安装某软件。员工在检查发件人信息和邮件正文后，怀疑其真实性并报告给安全团队。经过分析确认，该邮件确实为钓鱼邮件，及时避免了恶意软件的传播和感染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案例分析：成功识别并应对钓鱼邮件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企业内部网络安全管理策略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167" r="14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定期更新安全策略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随着技术发展和威胁变化，不断更新安全策略以应对新的挑战。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设立专门网络安全团队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负责监控网络攻击、恶意软件等威胁，并及时采取应对措施。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制定详细安全策略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包括密码管理、数据备份、远程访问等方面，确保所有员工明确并遵守规定。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制定完善网络安全制度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通过定期培训、宣传海报、邮件提醒等方式，提高员工对网络安全的认识和重视程度。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开展安全意识教育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教授安全操作技能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4316" r="2431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组织模拟演练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4316" r="2431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指导员工如何设置复杂密码、识别钓鱼邮件、安全下载和安装软件等实用技能。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模拟网络攻击场景，让员工在实际操作中掌握应对方法，提高防范能力。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提高员工网络安全意识培训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https://d.book118.com/107020114041006041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2024-09-13T23:47:56.520</cp:lastPrinted>
  <dcterms:created xsi:type="dcterms:W3CDTF">2024-09-13T15:47:56Z</dcterms:created>
  <dcterms:modified xsi:type="dcterms:W3CDTF">2024-09-13T15:47:58Z</dcterms:modified>
</cp:coreProperties>
</file>