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C84AA5-FCEE-4D92-911C-7D97865B57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63D3C0-6C11-4429-813E-2E3633DA2D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BD2F8C-157A-48E4-9FE4-67FA570DD2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DECEE5-CF75-4C5E-8251-48ED678331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E2CC6D-DD3A-4A10-8C4D-703E5B5EDF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71A737-30FD-44AB-A4C8-8855C9971B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35A06D-EF93-4AE5-9A1D-6369D56AF1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90A9C4-7459-4392-B81C-2B5215C726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4508A7-4D94-4079-BF74-DBAF04FB93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87C6E6-AA26-44CB-8306-7A98F41151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CCDBEC-DDE3-4D46-8DE9-D851F825CC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02020010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体育产业文化传承</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体育产业概述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体育文化的内涵与价值</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体育产业中的文化传承</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体育产业文化传承的挑战与对策</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体育产业文化传承的案例分析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未来展望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体育产业概述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体育产业是指与体育运动相关的一切生产经营活动的总称，包括体育器材、装备、设施以及体育赛事、体育场馆、体育彩票等方面的产业。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体育产业可以根据不同的标准进行分类，如按产业领域可分为体育竞技表演业、体育健身休闲业、体育用品业等；按产业性质可分为体育物质产品生产业和体育服务产品生产业。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95" r="30995"/>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起源</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体育产业起源于19世纪中叶，随着工业化和城市化的发展，人们对于体育运动的热情逐渐高涨，体育俱乐部和赛事开始兴起。</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发展</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20世纪以后，体育产业开始快速发展，体育用品、体育赛事和体育媒体等产业逐渐壮大，成为全球范围内的朝阳产业。</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现状</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如今，体育产业已经成为全球经济的重要组成部分，各国政府纷纷出台政策支持体育产业的发展，推动其成为经济增长的新动力。</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促进健康</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体育运动是保持身体健康的重要方式，体育产业的发展可以提供更多的运动机会和设施，促进人们的健康水平。</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创造就业机会</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体育产业是一个庞大的产业链，涵盖了多个领域和方面，可以创造大量的就业机会，缓解就业压力。</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推动经济增长</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体育产业是一个快速发展的产业，已经成为全球经济的重要组成部分，对经济增长的贡献越来越显著。</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提高国际竞争力</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体育产业的发展可以提升一个国家的国际竞争力，特别是在奥运会、世界杯等国际赛事中取得优异成绩，能够提高国家的知名度和形象。</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体育文化的内涵与价值</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83" r="2388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体育文化是指人们在体育活动中所创造和传承的物质和精神财富的总和，包括体育观念、体育精神、体育道德、体育行为等。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具有时代性、民族性、地域性和国际性等特点，是社会文化的重要组成部分。</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体育文化的定义与特点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47" r="-47"/>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8161" r="1816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体育文化强调体育锻炼和健康生活方式，有助于提高人们的身体素质和心理健康。</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促进身心健康</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体育文化中的竞技和团队合作精神，有助于培养人们的意志品质和团队协作能力。</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培养意志品质</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体育文化是文化遗产的重要组成部分，通过传承和发展体育文化，可以弘扬民族精神和文化自信心。</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传承文化遗产</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体育文化具有国际性，通过体育交流可以增进国际友谊和相互了解，促进世界和平与发展。</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促进国际交流</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体育文化的价值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体育文化在社会发展中的作用</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推动经济发展</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体育产业的发展可以带动相关产业的发展，创造更多的就业机会和经济效益。</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促进社会和谐</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体育文化强调公平、公正、友谊、团结等价值观念，有助于促进社会和谐与稳定。</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提高国民素质</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通过参与体育运动和接受体育教育，可以培养人们的规则意识、自律精神等良好品质，提高国民素质。</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增强国家软实力</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体育文化是国家软实力的重要组成部分，通过发展体育产业和推广体育文化，可以提升国家形象和文化影响力。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体育产业中的文化传承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赛事组织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体育赛事是文化传承的重要载体，赛事组织者应注重对传统文化的宣传和展示，如举办具有民族特色的体育赛事，或在赛事中融入传统文化元素。</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运动员形象</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运动员作为体育赛事的代表，其形象和行为举止应体现传统文化价值观，如爱国主义、拼搏精神等，以激励观众和传承文化。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观众参与</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观众是体育赛事的重要组成部分，观众的参与和互动也是文化传承的重要方式。赛事组织者可以通过开展传统文化体验活动、设置观众互动环节等方式，提高观众的文化认同感和参与度。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体育赛事中的文化传承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https://d.book118.com/107020200105006033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2024-09-07T00:20:18.003</cp:lastPrinted>
  <dcterms:created xsi:type="dcterms:W3CDTF">2024-09-06T16:20:18Z</dcterms:created>
  <dcterms:modified xsi:type="dcterms:W3CDTF">2024-09-06T16:20:20Z</dcterms:modified>
</cp:coreProperties>
</file>