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4D895-E6B6-4DAC-B524-AEC53BC22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68FD2-E62A-4232-BA8D-0A63826C9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8E8F6-414A-494E-9688-ED1352CE1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62FB61-1ABA-4A1E-9F11-7C1E7C642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C89E6A-977F-4DF3-A6AA-F7421C998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25353D-B053-4D6D-9A97-BBBA62C51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1DF3C8-16CD-4A44-BC54-86C2EF68F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AFE9CF-02E1-48C9-9043-F1BA70990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4E85D2-E62B-4997-9653-85059DDDC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E1894-E6F6-4F17-B003-51E93E289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7CE49-6F15-40A3-8DC1-EFAA83186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21131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物业管理公共能耗管理方案课件\n## 1.物业管理公共能耗管理背景及现状\n### 1.1物业管理公共能耗管理的重要性\n### 1.2物业管理公共能耗管理的现状分析\n### 1.3物业管理公共能耗管理面临的挑战\n## 2.物业管理公共能耗管理方案介绍\n### 2.1方案目标与原则\n### 2.2方案实施步骤与方法\n### 2.3方案预期效果与评估\n## 3.物业管理公共能耗管理方案具体措施\n### 3.1能耗数据采集与监测\n### 3.2能耗数据分析与优化\n### 3.3能耗管理措施与执行\n## 4.物业管理公共能耗管理方案案例分析\n### 4.1成功案例分析\n### 4.2失败案例分析\n### 4.3案例总结与启示\n## 5.物业管理公共能耗管理方案实施建议\n### 5.1政策支持与资金投入\n### 5.2技术研究与创新\n### 5.3人员培训与素质提升\n## 6.物业管理公共能耗管理方案未来展望\n### 6.1行业发展趋势\n### 6.2技术创新驱动\n### 6.3市场机遇与挑战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600"/>
              <a:t>物业管理公共能耗管理方案课件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物业管理公共能耗管理背景及现状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1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降低物业管理成本</a:t>
                </a:r>
                <a:endParaRPr/>
              </a:p>
            </p:txBody>
          </p:sp>
          <p:sp>
            <p:nvSpPr>
              <p:cNvPr id="21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能耗管理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降低能源消耗，减少物业管理成本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提高物业管理公司的盈利能力</a:t>
                </a:r>
                <a:endParaRPr/>
              </a:p>
            </p:txBody>
          </p:sp>
        </p:grpSp>
        <p:grpSp>
          <p:nvGrpSpPr>
            <p:cNvPr id="22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提高业主满意度</a:t>
                </a:r>
                <a:endParaRPr/>
              </a:p>
            </p:txBody>
          </p:sp>
          <p:sp>
            <p:nvSpPr>
              <p:cNvPr id="22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为业主提供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节能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的生活环境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提高业主对物业管理的满意度和信任度</a:t>
                </a:r>
                <a:endParaRPr/>
              </a:p>
            </p:txBody>
          </p:sp>
        </p:grpSp>
        <p:grpSp>
          <p:nvGrpSpPr>
            <p:cNvPr id="22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促进可持续发展</a:t>
                </a:r>
                <a:endParaRPr/>
              </a:p>
            </p:txBody>
          </p:sp>
          <p:sp>
            <p:nvSpPr>
              <p:cNvPr id="22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节能减排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，减少对环境的负担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提高物业管理公司的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社会责任感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企业形象</a:t>
                </a:r>
                <a:endParaRPr/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物业管理公共能耗管理的重要性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缺乏专业的能耗管理人才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物业管理公司普遍缺乏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能耗管理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导致能耗管理效果不佳</a:t>
                </a:r>
                <a:endParaRPr/>
              </a:p>
            </p:txBody>
          </p:sp>
          <p:sp>
            <p:nvSpPr>
              <p:cNvPr id="23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能耗数据采集不准确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部分物业管理公司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能耗数据采集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不准确，无法进行有效的能耗分析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影响能耗管理决策的制定</a:t>
                </a:r>
                <a:endParaRPr/>
              </a:p>
            </p:txBody>
          </p:sp>
          <p:sp>
            <p:nvSpPr>
              <p:cNvPr id="23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缺乏有效的能耗管理措施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物业管理公司在能耗管理方面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方法单一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，缺乏有效的能耗管理措施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导致能耗管理效果不明显</a:t>
                </a:r>
                <a:endParaRPr/>
              </a:p>
            </p:txBody>
          </p:sp>
          <p:sp>
            <p:nvSpPr>
              <p:cNvPr id="24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物业管理公共能耗管理的现状分析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政府对物业管理公共能耗管理的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导致物业管理公司在能耗管理方面的投入受限</a:t>
                </a:r>
                <a:endParaRPr/>
              </a:p>
            </p:txBody>
          </p:sp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政策支持力度不足</a:t>
                </a:r>
                <a:endParaRPr/>
              </a:p>
            </p:txBody>
          </p:sp>
        </p:grpSp>
        <p:grpSp>
          <p:nvGrpSpPr>
            <p:cNvPr id="25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物业管理公共能耗管理领域的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滞后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导致能耗管理水平难以提高</a:t>
                </a:r>
                <a:endParaRPr/>
              </a:p>
            </p:txBody>
          </p:sp>
          <p:sp>
            <p:nvSpPr>
              <p:cNvPr id="25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技术创新滞后</a:t>
                </a:r>
                <a:endParaRPr/>
              </a:p>
            </p:txBody>
          </p:sp>
          <p:sp>
            <p:nvSpPr>
              <p:cNvPr id="25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物业管理行业竞争激烈，企业之间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频繁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导致物业管理公司在能耗管理方面的投入减少</a:t>
                </a:r>
                <a:endParaRPr/>
              </a:p>
            </p:txBody>
          </p:sp>
          <p:sp>
            <p:nvSpPr>
              <p:cNvPr id="25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市场竞争激烈</a:t>
                </a:r>
                <a:endParaRPr/>
              </a:p>
            </p:txBody>
          </p:sp>
          <p:sp>
            <p:nvSpPr>
              <p:cNvPr id="25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物业管理公共能耗管理面临的挑战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物业管理公共能耗管理方案介绍</a:t>
            </a:r>
            <a:endParaRPr/>
          </a:p>
        </p:txBody>
      </p:sp>
      <p:sp>
        <p:nvSpPr>
          <p:cNvPr id="2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方案目标</a:t>
                </a:r>
                <a:endParaRPr/>
              </a:p>
            </p:txBody>
          </p:sp>
          <p:sp>
            <p:nvSpPr>
              <p:cNvPr id="2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提高物业管理公共能耗管理水平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降低物业管理成本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提高业主满意度</a:t>
                </a:r>
                <a:endParaRPr/>
              </a:p>
            </p:txBody>
          </p:sp>
          <p:sp>
            <p:nvSpPr>
              <p:cNvPr id="2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方案原则</a:t>
                </a:r>
                <a:endParaRPr/>
              </a:p>
            </p:txBody>
          </p:sp>
          <p:sp>
            <p:nvSpPr>
              <p:cNvPr id="2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：全面考虑物业管理公共能耗管理的各个环节，形成完整的能耗管理体系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：方案要易于操作，符合物业管理公司的实际情况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可持续性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：方案要有利于节能减排，促进可持续发展</a:t>
                </a:r>
                <a:endParaRPr/>
              </a:p>
            </p:txBody>
          </p:sp>
          <p:sp>
            <p:nvSpPr>
              <p:cNvPr id="2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方案目标与原则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方案实施步骤与方法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82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-能耗数据采集与监测     - 安装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能耗数据采集设备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，实时监测公共能耗数据     - 建立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能耗数据监测平台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，对能耗数据进行分析和管理 -能耗数据分析与优化
    - 利用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能耗数据分析工具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，对能耗数据进行深入挖掘和分析     - 制定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能耗优化方案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，降低公共能耗 -能耗管理措施与执行
    - 制定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能耗管理制度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，明确能耗管理责任和义务     - 加强对能耗管理人员的培训，提高能耗管理水平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</p:txBody>
      </p:sp>
      <p:cxnSp>
        <p:nvCxnSpPr>
          <p:cNvPr id="283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方案预期效果与评估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预期效果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降低物业管理公共能耗，减少物业管理成本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提高业主满意度，提高物业管理公司的品牌形象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促进可持续发展，减少对环境的影响</a:t>
                </a:r>
                <a:endParaRPr/>
              </a:p>
            </p:txBody>
          </p:sp>
          <p:pic>
            <p:nvPicPr>
              <p:cNvPr id="2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方案评估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能耗数据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业主反馈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评估方案的实施效果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对方案进行调整和优化，确保方案的有效性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物业管理公共能耗管理方案具体措施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能耗数据采集与监测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安装能耗数据采集设备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能耗数据采集设备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，如智能电表、水表等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将设备安装在物业管理区域的公共能耗设备上，实时监测能耗数据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建立能耗数据监测平台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能耗数据监测平台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，对能耗数据进行实时接收、存储和分析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为物业管理公司提供能耗数据的查询和报表功能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利用能耗数据分析工具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能耗数据分析工具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，如数据挖掘、机器学习等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对能耗数据进行深入的挖掘和分析，找出能耗过高的原因和优化方向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制定能耗优化方案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根据能耗数据分析结果，制定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能耗优化方案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通过优化设备运行、改进管理制度等方式，降低公共能耗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能耗数据分析与优化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制定能耗管理制度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能耗管理制度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，明确能耗管理责任和义务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加强对能耗管理人员的培训，提高能耗管理水平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加强对能耗管理人员的培训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定期对能耗管理人员进行培训，提高其能耗管理技能和素质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鼓励能耗管理人员学习先进的能耗管理理念和方法，提高能耗管理水平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能耗管理措施与执行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https://d.book118.com/107021131003006046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物业管理公共能耗管理方案课件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2024-09-20T22:50:58.967</cp:lastPrinted>
  <dcterms:created xsi:type="dcterms:W3CDTF">2024-09-20T14:50:58Z</dcterms:created>
  <dcterms:modified xsi:type="dcterms:W3CDTF">2024-09-20T14:51:00Z</dcterms:modified>
</cp:coreProperties>
</file>