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7C903-BBEE-4923-834D-4A8A92657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3CEE0-9E85-4118-A21C-5CA5CBD49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9F52B-D595-46DE-85CE-97A4FFBBB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D1688-CB93-4F67-A59A-5F6D7C1CD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4B2A23-E2AF-4631-BD3E-57FAFB050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124BF8-619B-42CC-A193-26CABEC70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08B05B-1CD0-457E-9F2C-629AD9914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C132A-7A27-4AB7-BD68-4A95D402B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B9FAB-4DEF-4655-AE7C-83241641C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ABD71-2CC4-4746-A297-5CD17CBAB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23049-2218-41EA-8C0A-D1F45BBEA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21132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网事知多少安全不能少心得体会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网络安全意识重要性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个人网络安全防护实践分享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企业级网络安全解决方案探讨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总结：提高网络安全意识，共筑美好数字生活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网络安全意识重要性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个人信息的泄露可能导致隐私被侵犯，如身份盗用、恶意骚扰等。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隐私泄露风险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财产损失风险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声誉损害风险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个人信息泄露后，不法分子可能利用这些信息进行诈骗等犯罪活动，造成财产损失。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个人信息泄露还可能对个人的声誉造成损害，如被恶意散布不实信息等。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个人信息安全关乎切身利益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企业数据泄露可能导致商业秘密被竞争对手获取，从而失去竞争优势。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250" r="10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商业秘密泄露风险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企业数据泄露还可能引发客户信任危机，导致客户流失和业务受损。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客户信任危机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企业数据泄露还可能涉及法律合规问题，如违反数据保护法规等，面临法律诉讼和罚款等风险。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法律合规问题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企业数据安全影响核心竞争力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636" b="21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071" b="130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399" b="22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国家网络安全关乎社会稳定与发展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社会稳定风险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国家网络安全受到威胁可能导致社会秩序混乱，如网络谣言、恶意攻击等。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经济发展受阻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国家网络安全问题还可能对经济发展造成负面影响，如网络犯罪、网络攻击等破坏经济秩序。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国家安全风险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国家网络安全问题还可能涉及国家安全风险，如网络间谍、网络战等威胁国家安全。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网络安全现状及挑战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网络攻击事件频发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随着互联网的普及，网络攻击事件不断增多，包括黑客攻击、病毒传播、网络钓鱼等，给用户和企业带来了巨大的经济损失和安全隐患。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数据泄露风险加大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个人信息泄露、企业数据泄露等事件屡见不鲜，严重威胁了个人隐私和企业商业秘密的安全。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新型网络威胁不断涌现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随着技术的发展，新型网络威胁如勒索软件、挖矿病毒等不断涌现，给网络安全带来了新的挑战。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当前网络安全形势分析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常见的网络攻击手段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包括口令猜测、缓冲区溢出、SQL注入、跨站脚本攻击等，这些攻击手段可以导致系统瘫痪、数据泄露等严重后果。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防范策略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为了防范网络攻击，需要采取一系列措施，如使用强密码、定期更新操作系统和应用程序补丁、限制不必要的网络端口和服务、安装防火墙和入侵检测系统等。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281" r="3428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常见网络攻击手段与防范策略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法律法规对网络安全的要求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我国已经出台了一系列法律法规，如《网络安全法》、《数据安全法》等，对网络安全提出了明确的要求，包括保障网络运行安全、保护用户合法权益、维护国家安全和社会公共利益等。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法律法规对网络安全的保障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法律法规不仅规定了企业和个人在网络安全方面的责任和义务，还提供了相应的法律保障措施，如加强网络安全监管、打击网络犯罪、推动网络安全技术创新等。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法律法规对网络安全的要求和保障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个人网络安全防护实践分享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https://d.book118.com/107021132024006043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2024-09-16T20:30:32.299</cp:lastPrinted>
  <dcterms:created xsi:type="dcterms:W3CDTF">2024-09-16T12:30:32Z</dcterms:created>
  <dcterms:modified xsi:type="dcterms:W3CDTF">2024-09-16T12:30:34Z</dcterms:modified>
</cp:coreProperties>
</file>