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CCFC6-A5CB-4CA3-B026-0A6BC89B7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B7192-6730-4226-BF85-78F3A4B3D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00D28-F28D-4DA4-BEDE-2D50DC6F9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5C273-595C-416B-9702-6A0C70636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7EB8DA-A627-422A-B6E8-06822B19A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F5D965-D8AE-4EDB-966F-A0C589196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BE14A7-872D-42F0-81C7-4CC6145D5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FD1A5-58D2-4382-8803-CDAE5488E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73F41-813F-44F6-84BB-3EDE70487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636ED-5519-4B2B-9F65-8EDB7FEAA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8B144-A1CF-42B7-AB9A-BF35E9596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2411516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中医预防高血压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中医对高血压的认识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中医预防高血压的方法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中医预防高血压的食疗方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中医预防高血压的穴位按摩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中医预防高血压的生活建议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中医对高血压的认识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中医认为高血压是由于肝阳上亢、气血亏虚、肾精不足等原因导致气血运行不畅，引起头晕、头痛等症状的疾病。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头痛、头晕、耳鸣、心悸、胸闷、乏力等。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中医认为高血压的病因主要包括情志失调、饮食不节、久病体虚等方面。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高血压的病机主要涉及肝、脾、肾等脏腑功能失调，导致气血运行不畅，形成痰浊、瘀血等病理产物，进一步影响血压。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高血压的病因与病机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中医将高血压分为肝阳上亢型、气血亏虚型、肾精不足型等不同证型，针对不同证型采用不同的治疗原则和方法。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根据血压水平，中医将高血压分为轻度、中度、重度三个等级，不同等级的高血压治疗原则也有所不同。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高血压的分类与分级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中医预防高血压的方法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07" b="31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饮食清淡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减少高盐、高脂肪和高热量食物的摄入，多食用富含膳食纤维和低脂肪的食物，如蔬菜、水果、全谷类和豆类。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控制食量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避免过度进食，保持适当的饱腹感，有助于控制体重和血压。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适量摄入优质蛋白质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适量摄入鱼、瘦肉、豆类等优质蛋白质，以满足身体需要，同时避免摄入过多脂肪。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每周进行至少150分钟的中等强度有氧运动，如快走、游泳、慢跑等，有助于降低血压和预防高血压。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0" r="83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保持运动习惯，避免长时间久坐，有助于促进血液循环和减轻压力。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持之以恒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根据个人身体状况选择适中的运动强度，避免过度运动和损伤。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运动强度适中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运动养生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调节情绪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学会调节情绪，避免长时间处于负面情绪状态，积极面对生活中的挑战和困难。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保持心情舒畅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避免情绪波动和过度焦虑、紧张，可通过听音乐、阅读、冥想等方式放松心情。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积极参加社交活动，与亲朋好友保持联系，分享彼此的生活和情感，有助于缓解压力和保持心理健康。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0875" r="30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583" r="15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情志调护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中医预防高血压的食疗方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https://d.book118.com/107024115160006041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2024-09-14T21:13:33.568</cp:lastPrinted>
  <dcterms:created xsi:type="dcterms:W3CDTF">2024-09-14T13:13:33Z</dcterms:created>
  <dcterms:modified xsi:type="dcterms:W3CDTF">2024-09-14T13:13:35Z</dcterms:modified>
</cp:coreProperties>
</file>