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0A62-7FB3-4EA7-B01A-8E69F7A8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28301-94D6-4215-8A69-6F99BB9D1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AE8C0-0799-4271-A387-4133B467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DBD34-E134-49E7-8E79-E0690173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4A2BA5-09DC-4238-9EF8-055BCF75B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BE2F2-57C1-4A39-B961-81A1C1C9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43D57-4E7A-4B1B-85F2-39007C3D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C7384-95F2-4F2F-AC26-8E2C7D9AD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7AAC1-5EAC-4FA6-B6A7-4D11337E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1ED0B-3F9C-45D4-8ECD-08F36F39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64083-7631-41AF-B7F1-AA48F998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25146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工程监理的安全管理要点与考核方法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工程监理安全管理概述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工程监理安全管理的要点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工程监理安全管理的考核方法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工程监理安全管理的案例分析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工程监理安全管理的建议与展望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工程监理是指具有相应资质的工程监理企业，受建设单位委托，承担其项目管理工作，并代表建设单位对承建单位的建设行为进行监控的专业化服务活动。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单位应当依法取得相应等级的资质证书，并在其资质等级许可的范围内承担工程监理业务。工程监理单位应当依照法律、法规以及有关技术标准、设计文件和建设工程承包合同，代表建设单位对施工质量、建设工期和建设资金使用等实施监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工程监理的定义与职责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良好的安全管理有助于提高企业的社会声誉，增强企业的市场竞争力。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通过有效的安全管理措施，可以降低施工现场的安全风险，保障施工人员的生命安全和身体健康。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安全管理的实施有助于规范施工行为，提高工程质量，减少因施工质量问题导致的安全事故。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工程监理单位应当遵守国家有关法律法规，执行国家及行业标准，确保工程安全和质量。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根据不同地区的特点和需求，地方政府可能制定地方性工程监理安全管理法规，工程监理单位应当遵守相关规定。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安全管理的法律法规要求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工程监理安全管理的要点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安全设施配备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施工前的安全管理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对施工项目进行全面的安全风险评估，识别潜在的安全隐患，并采取相应的预防措施。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对施工人员进行必要的安全知识和技能培训，确保他们了解并遵循安全操作规程。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确保施工现场配备足够的安全设施，如安全网、防护栏、警示标识等。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安全巡查与监督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定期对施工现场进行安全巡查，监督安全措施的执行情况，及时纠正违规行为。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对施工现场的危险源进行实时监控，确保在紧急情况下能够迅速响应。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安全记录与报告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建立安全记录和报告制度，及时记录和处理安全事故和隐患。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在项目竣工后，进行全面的安全验收，确保所有安全设施和措施符合要求。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安全验收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对施工过程进行安全评估，总结经验教训，持续改进安全管理水平。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安全评估与改进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对施工项目进行必要的后期维护和保养，确保长期安全使用。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后期维护与保养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施工后的安全管理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工程监理安全管理的考核方法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确保工程监理在安全管理方面的工作得到有效评估，提高工程项目的安全水平。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公平、公正、客观、全面，注重实效，促进监理单位和监理人员的安全管理能力提升。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https://d.book118.com/107025146024006046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2024-09-21T03:43:21.162</cp:lastPrinted>
  <dcterms:created xsi:type="dcterms:W3CDTF">2024-09-20T19:43:21Z</dcterms:created>
  <dcterms:modified xsi:type="dcterms:W3CDTF">2024-09-20T19:43:22Z</dcterms:modified>
</cp:coreProperties>
</file>