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AA4D8-9CA2-47C8-BCA0-69044940A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5DA37-ED5C-44C6-8DDE-AC6CE1C48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DA856-CBD6-4F87-92BE-58D7A1109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C5451-9CC0-4204-B0D5-CA3F87299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1401A4-95A3-4F09-BC26-42F654879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F3B75B-1F03-40CE-95EF-A81E9BC9F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B011B5-C7A7-43B4-9918-CBFF35E17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DB914-7479-4E89-B5F3-CD6225A50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277CD-A29E-4274-9A87-42A511883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175DC-44D4-4A35-A0C3-551F28429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01261-4CCC-452B-8D6C-131DF4691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26142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化工产品分析检验之煤的工业分析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煤的工业分析简介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煤的工业分析方法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煤的工业分析的应用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煤的工业分析的注意事项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煤的工业分析的发展趋势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煤的工业分析简介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煤的工业分析是对煤的物理和化学性质进行测定和评估的过程，以确定其工业应用价值。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通过煤的工业分析，了解煤的质量、组成和特性，为合理利用和加工提供依据，同时为煤的市场交易提供参考。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准确的工业分析有助于合理利用煤炭资源，提高能源利用效率，降低能源消耗成本。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25" r="2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工业分析是煤炭质量控制的关键环节，有助于确保煤炭产品的质量和稳定性。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在煤炭市场交易中，工业分析的结果可作为买卖双方谈判的依据，保障交易的公平性和合理性。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市场交易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在工业分析过程中，采取有效的质量控制措施，确保分析结果的准确性和可靠性。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结果计算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根据测定结果，按照标准规定的方法进行计算和分析，得出工业分析的各项指标。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根据国家标准或行业规定，采用适当的分析方法对试样进行测定。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按照规定的采样方法，从煤堆或运输工具中采集具有代表性的样品。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将采集的样品进行破碎、混合、缩分等操作，制备成用于分析的试样。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工业分析的流程与标准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煤的工业分析方法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https://d.book118.com/107026142020006032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2024-09-04T17:49:26.676</cp:lastPrinted>
  <dcterms:created xsi:type="dcterms:W3CDTF">2024-09-04T09:49:26Z</dcterms:created>
  <dcterms:modified xsi:type="dcterms:W3CDTF">2024-09-04T09:49:28Z</dcterms:modified>
</cp:coreProperties>
</file>