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2BCA6-7943-49F1-971A-109A4DDC0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81D04-7ACF-43B3-955A-9BE50E1EA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A7889-0DA6-45AA-999C-85247E616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C43DE-F56A-4E2D-8755-9507882D8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403429-7423-4521-9010-F2D8D0798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07D259-C7CF-465D-8A21-89541386A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0FB4CA-1B38-477E-A17D-2E9046DC0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CF017-A20E-4BB1-9CCE-E5C922B33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27155-9B03-4564-9D06-64E620D89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1A3AB-1950-4185-A424-1AAB43338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AA5FD-AE35-42D7-A0EA-264218BAF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32133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20页分析化学电位法及永停滴定法pH计测定溶液pH值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实验材料与设备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掌握电位法及永停滴定法测定溶液pH值的方法。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了解不同类型溶液pH值测定的适用范围。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探究影响pH值测定的因素及消除方法。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电位法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利用玻璃电极与参比电极组成的原电池，测量电极电位与溶液pH值之间的关系，从而确定溶液的pH值。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永停滴定法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利用永停滴定仪自动控制滴定终点，通过滴定剂与被测溶液的反应确定溶液的pH值。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实验原理简介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实验材料与设备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用于校准pH计和验证测量准确性。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已知pH值的缓冲溶液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未知pH值的待测溶液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参比电极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电极导线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可以是不同种类和浓度的酸、碱或盐溶液。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提供稳定的电位参考点，通常使用甘汞电极或银-氯化银电极。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连接pH计和电极，传输电信号。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实验材料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https://d.book118.com/107032133016006032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2024-09-04T17:25:36.093</cp:lastPrinted>
  <dcterms:created xsi:type="dcterms:W3CDTF">2024-09-04T09:25:36Z</dcterms:created>
  <dcterms:modified xsi:type="dcterms:W3CDTF">2024-09-04T09:25:38Z</dcterms:modified>
</cp:coreProperties>
</file>