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429836-B11F-455B-8505-60877EE40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606E0-0E7A-47ED-815A-44BA99D46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CBF30-9201-4E65-AD6B-3F72B4F7A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303D99-7B2B-48BA-8F18-DD4ACE4D9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8A09C7-39BB-4681-B0F6-6B43424D2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F2F08A-0FCE-43A5-B3A5-8A9D88078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37D86F-D23A-4917-9DE2-8D0A8229C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E7CBBC-F0BB-41A7-A63C-49C93E4F9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B182E8-F984-4AC4-AB07-3D44B2B70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0DAA8-13EB-4C81-8C7A-2FE78A4C6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E7E60D-6F09-425C-A3F6-B6D93DF5F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03310104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《处理过敏的方法》ppt课件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什么是过敏？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过敏的诊断与测试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处理过敏的方法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预防过敏的措施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过敏患者的日常护理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什么是过敏？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过敏是一种免疫反应，当人体接触某些物质时，免疫系统会过度反应并攻击这些物质，引发一系列症状。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过敏是一种异常的免疫反应，当人体接触到某些物质时，免疫系统会错误地将其识别为威胁，并启动一系列反应来对抗这些物质。这些物质被称为过敏原。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过敏反应的症状因人而异，但常见的症状包括皮肤瘙痒、红肿、呼吸困难、打喷嚏、咳嗽等。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过敏反应的症状多种多样，常见的症状包括皮肤瘙痒、红肿、荨麻疹、湿疹等。此外，还可能出现呼吸困难、打喷嚏、咳嗽、喉咙肿胀等症状。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过敏反应的症状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过敏的原因很多，常见的包括遗传因素、环境因素、生活方式等。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敏的发生与遗传因素有很大关系，如果家族中有过敏史，个体过敏的风险可能会增加。此外，环境因素也是导致过敏的重要原因，如空气污染、花粉、尘螨等。生活方式因素也可能影响过敏的发生，如饮食习惯、缺乏运动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过敏的常见原因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过敏的诊断与测试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医生会询问患者的过敏症状、家族过敏史、用药史等，以初步判断是否存在过敏反应。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详细询问病史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833" r="3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观察临床表现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排除其他疾病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医生会观察患者的皮肤、呼吸、消化等系统的症状，以判断是否出现过敏反应。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医生会排除其他类似疾病，如感染、自身免疫性疾病等，以确诊过敏反应。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通过在皮肤上注射或点刺过敏原，观察皮肤的反应，以确定是否对某种物质过敏。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7642" r="76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皮肤过敏测试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通过检测血液中针对某些物质的抗体，判断是否对某种物质过敏。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血液过敏测试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通过让患者吸入某种物质，观察鼻粘膜的反应，以确定是否对这种物质过敏。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鼻激发试验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过敏测试的类型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测试结果的解读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表示患者对测试的物质没有过敏反应。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表示患者对测试的物质有过敏反应，需要采取相应的治疗措施。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表示测试结果阳性，但患者实际上并没有对这种物质过敏。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表示测试结果阴性，但患者实际上对这种物质过敏。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阴性结果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阳性结果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假阳性结果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假阴性结果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处理过敏的方法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https://d.book118.com/107033101046006040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2024-09-12T15:39:10.865</cp:lastPrinted>
  <dcterms:created xsi:type="dcterms:W3CDTF">2024-09-12T07:39:10Z</dcterms:created>
  <dcterms:modified xsi:type="dcterms:W3CDTF">2024-09-12T07:39:12Z</dcterms:modified>
</cp:coreProperties>
</file>