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61D26-1531-48D0-A74F-DC08B3F61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15437-2A93-42CC-B71F-A88D95C3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8FFAE-F9EE-40C6-9EB8-DC8D55DEF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1A6DD-1F9B-4AA4-A70E-F1B0E73BA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0ADB08-935A-41F4-B398-975F9103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892A85-D0BB-4D86-A720-CC01E6ED4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C51C27-0BAF-4A32-B4BC-3A8DD575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70829-8A00-4841-94A5-9904B614F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F2382-719F-4583-88BD-F1D02589A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131F6-D8EC-4C53-A9AD-AB90E404D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CD5BE-5C14-452B-B328-EF40B37E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3101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酸辣粉行业前景分析报告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酸辣粉行业概述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原材料供应及成本分析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营销渠道拓展与品牌建设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酸辣粉行业概述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酸辣粉是一种以红薯、马铃薯等为主要原料，经过多道工序制作而成的传统特色小吃，属于快餐行业中的一个细分领域。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根据不同的制作工艺和口味特点，酸辣粉可以进一步细分为重庆酸辣粉、四川酸辣粉、贵州酸辣粉等多个品类。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酸辣粉作为一种传统小吃，具有悠久的历史和深厚的文化底蕴。近年来，随着快餐文化的兴起和消费者口味的多样化需求，酸辣粉行业得到了快速发展。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目前，酸辣粉行业已经形成了较为完善的产业链和市场体系，竞争格局也日趋激烈。同时，随着消费者对健康饮食的关注度不断提高，酸辣粉行业也在逐渐向健康、营养、绿色方向发展。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酸辣粉行业的上游产业主要包括红薯、马铃薯等原材料种植和加工环节，以及调味料、餐具等生产环节。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中游产业是酸辣粉制作和加工环节，包括酸辣粉的制作工艺、配方研发以及生产加工过程。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下游产业主要是酸辣粉的销售和消费环节，包括各类餐饮门店、外卖平台以及终端消费者等。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口味偏好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酸辣粉以其独特的酸辣口味吸引了大量消费者，尤其是年轻人群。他们追求刺激、新颖的口感体验，使得酸辣粉在市场上具有较大的需求潜力。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健康营养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随着健康意识的提高，消费者在选择酸辣粉时更加注重产品的营养价值和健康程度。他们倾向于选择采用天然原料、低油低盐低辣的酸辣粉产品。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快节奏的生活方式使得消费者对于方便快捷的食品需求增加。酸辣粉作为速食产品之一，具有快速烹饪、携带方便等特点，满足了消费者的便捷需求。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酸辣粉作为特色小吃之一，在市场上具有广泛的消费群体和市场份额。随着餐饮市场的不断扩大和消费者需求的增加，酸辣粉市场的规模也在逐渐扩大。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未来几年，随着健康饮食的普及和消费者口味的多样化，酸辣粉市场有望继续保持稳定增长。同时，随着外卖平台的发展和餐饮零售化的趋势，酸辣粉的销售渠道也将进一步拓宽。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酸辣粉市场竞争激烈，市场上存在众多品牌和厂商。其中，一些知名品牌凭借优质的产品质量、独特的口味和有效的营销策略在市场上占据领先地位。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在酸辣粉市场中，一些具有代表性的厂商包括传统老字号品牌、连锁快餐品牌以及新兴网红品牌等。这些厂商通过不断创新产品、提高服务质量和拓展销售渠道等方式来增强自身的市场竞争力。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原材料供应及成本分析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红薯淀粉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辣椒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主要原材料种类及供应情况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酸辣粉的主要原料之一，供应稳定，但受季节和产地影响价格有所波动。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酸辣粉中酸味的主要来源，市场上醋的种类繁多，价格差异较大。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酸辣粉的重要调味料，不同产地的辣椒风味各异，供应相对充足。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如豆芽、花生碎、香菜等，供应充足，价格波动较小。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辣椒价格波动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辣椒价格受产地气候、种植面积及市场需求等多重因素影响，波动较大，对酸辣粉的成本和口感均有影响。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醋的价格差异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不同种类的醋价格差异较大，高端醋价格昂贵，低端醋品质不稳定，选择合适的醋种类对酸辣粉的成本和品质至关重要。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红薯淀粉价格波动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受红薯种植面积、产量及市场需求等因素影响，红薯淀粉价格呈周期性波动，直接影响酸辣粉的生产成本。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原材料价格波动对成本影响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与优质原材料供应商建立长期合作关系，确保原材料的稳定供应和品质保障。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建立稳定的原材料供应渠道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建立完善的库存管理制度，合理控制原材料库存量，降低库存成本。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加强原材料库存管理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通过引进先进的生产设备和技术，提高生产自动化水平，降低人工成本。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提高生产自动化水平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通过改进产品配方和生产工艺，降低原材料消耗和废品率，提高产品得率和品质。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优化产品配方和工艺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成本控制策略建议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生产工艺与技术创新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https://d.book118.com/107033101065006053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2024-09-27T07:02:17.167</cp:lastPrinted>
  <dcterms:created xsi:type="dcterms:W3CDTF">2024-09-26T23:02:17Z</dcterms:created>
  <dcterms:modified xsi:type="dcterms:W3CDTF">2024-09-26T23:02:19Z</dcterms:modified>
</cp:coreProperties>
</file>