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D821D-2887-4982-820F-E3D644123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3EFCB-B230-4E68-93FB-B0B55B329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22D00-F2E3-4E57-A883-CF26E2A7D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2DDF2-8529-437E-8ABE-04E9EBC72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529EF3-0DAB-4BC1-9235-57C67E4CA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1858E2-A141-46AE-9E3A-9779FB338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228CCE-5991-4C62-B14A-AB47767B1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4B8E3-349B-43DF-BD5E-677F66ACC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D1985-6698-4BFF-BA7B-F7B3DFCBF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0F254-2323-4B8A-8170-D96A19265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5E636-CC3B-42C4-AA5D-89259B6CB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331301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家政服务业现状分析、存在的问题及应对措施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家政服务业存在的问题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指以家庭为服务对象，提供保洁、烹饪、看护、家庭教育等多元化、个性化服务的行业。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包括住家型家政服务、非住家型家政服务、计时服务型家政服务等。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随着居民生活水平的提高，家政服务市场需求不断增长，市场规模逐年扩大。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预计未来几年，家政服务市场将继续保持快速增长态势，其中高端家政服务市场增长尤为显著。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家政服务人员以女性为主，年龄结构偏年轻化，受教育程度普遍较低。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从业人员结构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家政服务人员需要具备耐心、细心、责任心等品质，同时需要掌握一定的专业技能和知识。在工作中，他们需要与客户建立良好的沟通和信任关系，以提供优质的服务。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从业人员结构与特点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家政服务业现状分析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服务内容多样化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现代家政服务涵盖了保洁、月嫂、育婴、养老护理、家教等多个领域，满足了不同家庭的多样化需求。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虽然家政服务市场不断扩大，但服务质量却良莠不齐。部分家政服务人员缺乏专业培训，导致服务质量无法达到客户期望。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服务内容与质量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随着生活水平的提高，客户对家政服务的需求也在不断提高。他们不仅要求服务人员具备专业技能，还要求具备良好的沟通能力和服务意识。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由于服务质量不稳定和沟通不畅等问题，客户满意度普遍不高。家政企业需要加强与客户的沟通，及时了解并满足客户需求。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客户需求日益提高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客户满意度有待提高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客户需求与满意度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行业竞争格局及主要企业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家政服务市场竞争激烈，众多企业争夺市场份额。为了在竞争中脱颖而出，企业需要不断创新服务模式和提高服务质量。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行业竞争激烈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目前市场上主要的家政服务企业包括阿姨帮、e家洁、云家政等。这些企业各具特色，通过不同的服务模式和营销策略吸引客户。例如，阿姨帮注重打造标准化服务流程，e家洁则强调线上线下的融合发展。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主要企业各具特色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家政服务业存在的问题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服务标准不统一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由于缺乏统一的服务标准和规范，家政服务质量因地区、机构和个人差异较大。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部分家政服务人员缺乏职业素养和礼貌，给雇主带来不愉快的体验。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服务技能不足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一些家政服务人员缺乏必要的专业技能和知识，无法满足雇主的多样化需求。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服务质量参差不齐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92" r="15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职业道德缺失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部分家政服务人员缺乏职业道德和诚信意识，存在偷窃、虐待等不良行为。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文化程度较低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家政服务从业人员普遍文化程度不高，缺乏相关的专业知识和技能。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很多家政服务人员在上岗前未接受过充分的培训，导致服务质量无法得到保障。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从业人员素质有待提高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监管机制不完善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当前家政服务行业缺乏有效的监管机制，导致市场秩序混乱。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价格不透明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由于缺乏统一的价格标准，家政服务机构存在乱收费、价格欺诈等现象。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投诉处理不及时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当雇主遇到问题或纠纷时，往往难以及时得到有效的投诉处理和解决。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行业监管不足，存在乱收费现象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https://d.book118.com/107033130115006035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2024-09-10T02:57:18.034</cp:lastPrinted>
  <dcterms:created xsi:type="dcterms:W3CDTF">2024-09-09T18:57:18Z</dcterms:created>
  <dcterms:modified xsi:type="dcterms:W3CDTF">2024-09-09T18:57:20Z</dcterms:modified>
</cp:coreProperties>
</file>