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60F54-ED1C-49FB-B9A8-632057CA0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05C57-92FB-41DC-BD21-F0509465D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50F20-EED0-4458-8B2D-E6717C2C6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D699E-72DB-4A68-BF26-E988349A5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34D983-E59B-4CD2-B063-E97FC6E6A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210C1B-C4DD-4449-84FA-BE0E1E6D9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139205-FBCC-48F2-8340-C10EFAF3E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92247-4770-4E60-9645-90858C39F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DFC01-E4A9-43B8-8BB0-9B80424BA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E74C0-8A70-4D2A-80F2-AD8CE57D1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9B668-BD95-4C26-B597-5E6C03431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3314606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育婴师礼仪培训注重个人形象与专业形象的塑造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个人形象塑造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专业形象塑造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与婴幼儿家庭相处的礼仪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工作场合礼仪规范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特殊情况下的礼仪应对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提升育婴师职业素养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营造和谐的工作氛围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通过礼仪培训，使育婴师了解并掌握基本的职业礼仪，提升整体职业素养，展现良好的职业形象。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随着社会对育婴师职业要求的提高，具备良好礼仪素养的育婴师更受市场欢迎，提高就业竞争力。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良好的礼仪有助于育婴师与雇主家庭建立和谐的关系，提高工作效率和满意度。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塑造专业形象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促进有效沟通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增强个人魅力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礼仪在育婴师工作中的重要性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注重礼仪细节能够提升服务质量，让雇主家庭感受到育婴师的细心、耐心和专业。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运用合适的礼仪和沟通技巧，能够更好地与雇主家庭沟通交流，理解并满足他们的需求。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得体的着装、优雅的举止和礼貌的言辞能够展现育婴师的专业素养，赢得雇主家庭的信任和尊重。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具备良好的礼仪素养能够使育婴师更具个人魅力，更容易获得他人的认可和尊重。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个人形象塑造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保持面部清洁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修剪指甲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仪表整洁大方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育婴师应每天保持面部清洁，避免油光和痘痘等皮肤问题。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保持手部清洁，指甲修剪整齐，不涂抹鲜艳的指甲油。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保持牙齿洁白，口气清新，无异味。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着装规范与职业装选择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育婴师的着装应整洁、大方，避免穿着过于花哨或暴露的服装。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根据工作场合选择适当的职业装，如套装、连衣裙等，颜色以淡雅、清新为宜。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鞋子、袜子、包包等配饰应与整体着装风格相协调，避免过于夸张或花哨。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穿着整洁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选择合适的职业装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注意搭配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发型简洁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淡妆为宜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饰品精简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发型、妆容及饰品搭配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化妆应以淡妆为主，突出自然美，避免浓妆艳抹。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适当佩戴饰品可以提升整体形象，但应注意精简，避免过于繁琐或夸张。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育婴师的发型应简洁、大方，避免过于复杂或夸张的发型。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专业形象塑造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掌握婴幼儿护理、教育、心理发展等方面的专业知识，为家长提供科学有效的育儿指导。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关注行业动态，不断更新和拓展自己的知识领域，提高专业素养。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通过实际工作经验积累，提升处理问题和应对突发状况的能力。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专业素养与知识储备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与家长保持密切沟通，了解他们的需求和期望，确保信息准确传达。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用简洁明了的语言解释复杂的概念或操作，让家长易于理解。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耐心倾听家长的意见和反馈，积极回应并解决问题。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沟通技巧与表达能力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情绪管理与亲和力展现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情绪稳定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保持平和的心态，不因个人情绪影响工作质量，为婴幼儿营造安全、稳定的成长环境。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亲和力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以友善、热情的态度对待每一位婴幼儿和家长，建立良好的互动关系。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耐心与细心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对待婴幼儿的工作需要极大的耐心和细心，关注他们的每一个细节和需求。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与婴幼儿家庭相处的礼仪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维护家长隐私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育婴师应严格遵守职业道德，不泄露婴幼儿家庭的隐私信息，确保家长信任。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建立友好合作关系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育婴师应以友好、耐心的态度与家长相处，共同为婴幼儿的健康成长努力。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尊重家长的意见和决定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育婴师应尊重家长对婴幼儿的养育方式和教育观念，积极与家长沟通，共同探讨最有利于婴幼儿成长的方法。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尊重家长，建立良好关系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https://d.book118.com/107033146061006024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2024-08-28T12:00:21.345</cp:lastPrinted>
  <dcterms:created xsi:type="dcterms:W3CDTF">2024-08-28T04:00:21Z</dcterms:created>
  <dcterms:modified xsi:type="dcterms:W3CDTF">2024-08-28T04:00:23Z</dcterms:modified>
</cp:coreProperties>
</file>