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8A8D42-DBB4-4B15-8F1A-8880F998A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1BFD01-CEBB-410A-AC01-058F49439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866568-850C-4350-8AE3-91A9B29D8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8202B8-1109-4B34-8F76-F11F95E92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EEE20B-463D-49C8-8E6A-7D60DD0F40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C0C1EE-CACC-4E92-8169-733A3515A8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2F7B81-DDF4-41D8-B7EB-6A94A9B4F2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560939-54ED-4393-A8C1-0D64D1D250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353910-2928-49F2-A4BF-67649E6D4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175254-680E-4517-92F5-34640389C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C8C18C-D228-4B04-903A-79D3AC74E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3500600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建筑企业管理体系培训课程专题研讨会</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建筑企业管理体系培训课程介绍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建筑企业管理体系实施与案例分析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建筑企业管理体系改进与优化探讨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专题研讨：建筑企业管理体系面临的挑战与机遇</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054" b="505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567" b="356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提升建筑企业管理水平</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通过专题研讨会，分享先进的管理理论和实践经验，帮助企业提高管理效率和应对市场挑战的能力。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促进行业交流与合作</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搭建一个交流平台，让不同建筑企业之间能够互相学习、分享经验，并探讨合作的可能性，共同推动行业的发展。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应对行业变革与挑战</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当前建筑行业正面临数字化、智能化等变革，以及环保、安全等方面的挑战，需要通过学习和交流，共同探讨应对策略。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研讨会主题</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数字化与智能化转型</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探讨建筑企业如何借助数字化和智能化技术，提升企业运营和管理水平。</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项目管理创新与优化</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分享项目管理的最新理念和方法，提高项目管理的效率和质量。</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建筑企业战略管理</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探讨如何制定和执行企业战略，提高企业核心竞争力。</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绿色建筑与可持续发展</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分享绿色建筑的设计、施工和运营经验，推动建筑行业的可持续发展。</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建筑安全与卫生管理</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探讨如何加强建筑安全和卫生管理，保障员工和公众的安全与健康。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管理体系是指企业为了实现经营目标，通过一系列组织、计划、协调、控制和监督活动，对企业各项资源进行合理配置和有效利用的系统化方法。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管理体系能够帮助企业规范管理流程，提高工作效率，降低运营成本，增强市场竞争力，促进企业可持续发展。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管理体系的定义和作用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建筑企业管理体系涉及企业的各个方面，包括组织结构、职责权限、工作流程、资源配置等，是一个完整的系统。</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系统性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建筑企业管理体系需要遵循一定的规范和标准，确保企业各项管理活动的合规性和有效性。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规范性</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建筑企业管理体系需要随着企业内外部环境的变化而不断调整和优化，以适应市场发展的需求。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建筑企业管理体系的特点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386" r="25386"/>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通过建立和完善质量管理体系，确保建筑产品质量符合国家标准和客户要求，提高客户满意度。</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质量管理</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通过建立和完善安全管理体系，加强施工现场安全管理，预防安全事故的发生，保障员工生命安全和企业财产安全。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安全管理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通过建立和完善进度管理体系，合理安排施工计划，监控施工进度，确保项目按时交付使用。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进度管理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通过建立和完善成本管理体系，加强成本控制，降低施工成本，提高企业经济效益。</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成本管理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管理体系在建筑企业的应用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建筑企业管理体系培训课程介绍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课程目标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培养学员掌握建筑企业管理体系的核心理论和实践技能，提高企业管理水平和综合竞争力。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课程内容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涵盖建筑企业管理体系的基本概念、原理和方法，包括企业管理战略规划、组织结构设计、人力资源管理、财务管理、市场营销管理、项目管理等方面。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课程目标和内容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采用理论与实践相结合的教学方法，包括课堂讲授、案例分析、小组讨论、角色扮演等多种形式。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教学方法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运用多媒体技术、网络技术等现代化教学手段，提供丰富的教学资源和互动交流平台。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教学手段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教学方法和手段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906" r="25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课程评估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通过考试、作业、实践报告等多种方式对学员的学习成果进行评估，确保学员掌握所学知识和技能。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课程反馈</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及时收集学员对课程的意见和建议，不断完善课程内容和教学方法，提高课程质量和效果。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课程评估和反馈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https://d.book118.com/107035006004006040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2024-09-12T04:28:35.044</cp:lastPrinted>
  <dcterms:created xsi:type="dcterms:W3CDTF">2024-09-11T20:28:35Z</dcterms:created>
  <dcterms:modified xsi:type="dcterms:W3CDTF">2024-09-11T20:28:37Z</dcterms:modified>
</cp:coreProperties>
</file>