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7765EF5B-BF26-4A76-8162-BB0C165728AA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DF2FE0-9325-4C12-9300-2E31AB65CC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143974-5F1D-44F8-8E9F-3FDC09A016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DCC74D-BFE1-4DAD-AB55-6C920FB41C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6875C3-FE75-4E00-B35A-0F40E74502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297E44-25EC-40FE-8F18-2A5D541E3E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D9F5D4-B3C7-42B3-B8D6-283438C0CE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4F1F1C-1DB6-416F-9E9B-BFE1583AD0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1C8017-AA52-4E3D-8050-F69010FA3F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0A50F4-F897-46ED-8A75-F1E1A9A4C9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9ED4A4-0C68-4EF5-8245-F671DE01AD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93C8F8-0D23-4E50-8F06-75BCF5A2BC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046B27EA-9825-41C1-890F-91CFC12AF937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33D397FF-80BC-45E3-94DA-94C891B46B31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7035035044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可再生能源项目规划书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可再生能源项目规划书简介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初步调研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方案设计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可行性分析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实施计划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可再生能源项目规划书简介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https://d.book118.com/107035035044006054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可再生能源项目规划书</vt:lpstr>
      <vt:lpstr>目录</vt:lpstr>
      <vt:lpstr>第1章 可再生能源项目规划书简介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2024-09-28T12:41:27.826</cp:lastPrinted>
  <dcterms:created xsi:type="dcterms:W3CDTF">2024-09-28T04:41:27Z</dcterms:created>
  <dcterms:modified xsi:type="dcterms:W3CDTF">2024-09-28T04:41:29Z</dcterms:modified>
</cp:coreProperties>
</file>