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2AADC2-CC64-4048-A70B-E12973A77A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CB8BC-45AF-4AB9-8F06-6601D09DC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418C2D-ADF1-458A-B412-9CC16B58B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82221F-4482-4F0F-87C0-545535643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37334F-70A7-4F82-BF97-BA9EEAD239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99799E-6B8B-49C8-B1B4-3D2B48A388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5A557-775B-498E-8AFD-8FAB6DFAF6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B83BB-88B4-472A-853D-3FF54F17DD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671E0-368C-4BCA-8B7C-3251C0852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32C0CD-3148-4933-8AD9-04898BC99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ACECA-BEE7-4C3A-99F5-1032E154A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35055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制定员工薪资福利增长机制的实操指南</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薪资福利增长机制概述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市场调研与数据分析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制定薪资福利增长策略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与员工沟通并达成共识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落实执行并监控效果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总结经验教训并持续改进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薪资福利增长机制概述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44" b="79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薪资福利增长机制是指企业为了激励员工、提高员工满意度和留任率，而制定的一套定期或不定期调整员工薪资和福利的制度或方法。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通过建立科学合理的薪资福利增长机制，企业可以吸引和留住优秀人才，激发员工的工作积极性和创造力，提升企业的整体绩效和竞争力。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60" r="1626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在激烈的市场竞争中，优秀的薪资福利增长机制是企业吸引和留住人才的重要手段，也是提高员工满意度和忠诚度的关键因素。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合理的薪资福利增长机制能够激发员工的工作热情，提高员工的归属感和忠诚度，进而提升企业的生产效率和经济效益。同时，它也有助于企业树立良好的社会形象，吸引更多优秀人才的加入。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薪资福利增长机制适用于各类企业，包括国有企业、民营企业、外资企业等。不同性质和规模的企业可以根据自身实际情况制定相应的薪资福利增长机制。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薪资福利增长机制的适用对象为企业全体员工，包括基层员工、中层管理人员和高层管理人员等。针对不同层级和岗位的员工，企业可以制定差异化的薪资福利增长方案，以满足员工的不同需求和期望。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13" r="1431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市场调研与数据分析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明确要调查的行业、职位和地区，以及需要了解的具体薪资福利项目。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确定调查目标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通过公开渠道（如招聘网站、行业协会等）和专业机构获取相关数据。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对收集到的数据进行整理、分类和统计分析，了解行业整体的薪资福利水平和趋势。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行业薪资福利水平调查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857" b="108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企业内部薪资福利现状分析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整理现有数据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收集企业内部的薪资福利数据，包括基本工资、奖金、津贴、福利等。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分析现状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通过对现有数据的分析，了解企业内部薪资福利的现状，包括不同职位、不同层级之间的差异和合理性。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识别问题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发现企业内部薪资福利存在的问题，如不公平、不合理或与市场脱节等。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通过问卷调查、访谈等方式了解员工对薪资福利的期望和需求。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256" r="12256"/>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员工调查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对员工调查结果进行统计分析，识别员工的主要需求和关注点。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将员工调查结果反馈给企业管理层，为制定更合理的薪资福利增长机制提供参考。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结果反馈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员工期望与需求了解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制定薪资福利增长策略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设定合理的薪资增长目标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结合公司业绩、市场薪资水平和员工期望，制定具有竞争力的薪资增长目标。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明确增长原则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确保薪资增长与公司业绩、员工绩效和市场变化相挂钩，遵循公平、激励和可持续发展的原则。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确定增长目标与原则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综合考虑基本薪资、奖金、津贴、福利等多种方式，形成全面且具有吸引力的增长方案。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设计多元化的薪资福利增长方案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明确增长方案的执行时间、责任人和所需资源，确保方案的顺利推进。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制定详细的实施计划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设计增长方案及实施计划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https://d.book118.com/107035055016006035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2024-09-09T08:52:27.716</cp:lastPrinted>
  <dcterms:created xsi:type="dcterms:W3CDTF">2024-09-09T00:52:27Z</dcterms:created>
  <dcterms:modified xsi:type="dcterms:W3CDTF">2024-09-09T00:52:29Z</dcterms:modified>
</cp:coreProperties>
</file>