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046B4-05CE-47CC-87D6-9A9F05760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D0001-E4E3-49A1-A0CA-D07DF112A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8862D-81AC-4C08-B21D-78D1505D3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8A7C0-A367-4C4B-B64A-61BCA584D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AA77D-CD8B-401B-87BC-821B48D57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2E77D-4340-4DDB-B5A2-807B9556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3BD95-C970-4572-A54B-4BAC64019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99C5D-8A49-4409-BE94-F6E252515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4C453-CD96-4EB6-ADC1-68262FD2B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4130F-D937-4F85-91CD-61BA0E497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C679C-DF0F-40FC-92F6-82D416474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35130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荨麻疹中西医治疗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荨麻疹的概述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西医治疗荨麻疹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中医治疗荨麻疹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荨麻疹的预防与护理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荨麻疹中西医治疗的优缺点比较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荨麻疹的概述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是一种常见的皮肤病，以皮肤上出现红色或白色风团，伴随瘙痒、红肿等症状为特征。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荨麻疹的发作通常持续数分钟至数小时，且可能反复发作，影响患者的日常生活和工作。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定义补充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荨麻疹的定义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症状持续时间较短，通常在数小时或数天内消退，但可能反复发作。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急性荨麻疹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慢性荨麻疹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症状持续时间较长，通常超过6周。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瘙痒、红肿、风团（呈鲜红、苍白或肤色）、灼热感等。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荨麻疹的分类与症状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食物过敏、药物、感染、物理刺激、精神压力等多种因素均可引起荨麻疹。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荨麻疹的发病机制较为复杂，与免疫系统的异常反应、炎症介质的释放等有关。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荨麻疹的病因与发病机制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西医治疗荨麻疹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抗组胺药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951" r="1095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如扑尔敏、氯雷他定等，用于缓解荨麻疹的瘙痒和红肿症状。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在严重荨麻疹或常规抗组胺药无效时使用，但需谨慎使用，避免长期使用。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用于治疗慢性荨麻疹，但需在医生指导下使用，并监测不良反应。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如维生素C、葡萄糖酸钙等，可用于辅助治疗荨麻疹。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通过紫外线照射缓解荨麻疹症状，但需在专业医生指导下使用。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通过温泉浸泡缓解荨麻疹症状，但需注意水温、浸泡时间和个人体质。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温泉疗法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通过调节免疫系统功能，提高机体免疫力，从而缓解荨麻疹症状。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过敏原免疫疗法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通过逐渐接触过敏原，使机体逐渐适应过敏原，从而减轻或避免荨麻疹发作。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中医治疗荨麻疹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https://d.book118.com/107035130021006030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2024-09-01T14:36:28.526</cp:lastPrinted>
  <dcterms:created xsi:type="dcterms:W3CDTF">2024-09-01T06:36:28Z</dcterms:created>
  <dcterms:modified xsi:type="dcterms:W3CDTF">2024-09-01T06:36:30Z</dcterms:modified>
</cp:coreProperties>
</file>