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D9DAF-089A-4603-82DE-FFB636C91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05A75-65A3-44D5-82EA-D881F3E56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E7DD2-E706-48BF-998A-CC00B55D1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10113-A6BB-470F-978D-EA05AEEBB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E8C08D-94C4-4C96-8AA3-DFC2FB9DA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C82DED-6900-4126-A5D4-A853BF1C9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6CE5C4-2769-4AA4-91A8-7862ADE81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CC739-1194-4633-AA16-A8EE1A4E8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1D333-F014-4CF5-9A0B-566A5A139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5E751-9984-432C-8D9D-3F04669AE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5DDA4-96BD-4C82-B44C-8EF79D38E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351351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青春在基层闪光演讲稿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青春与基层的碰撞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基层工作经历与感悟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青春在基层的实践与探索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青春在基层的担当与作为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青春在基层的展望与期许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青春与基层的碰撞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667" r="22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青春是追求梦想和实现价值的时期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青春是追逐梦想、实现个人价值和社会价值的重要阶段，是推动社会进步和创新的重要力量。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青春是充满活力和激情的时期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青春时期是人生中最有活力、最有干劲的阶段，拥有无限的潜力和可能性。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青春是学习和成长的黄金时期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在青春时期，人们拥有较强的学习能力和适应能力，能够迅速吸收新知识、新技能。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青春的定义与价值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75" r="2587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基层工作是最接近群众的工作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基层工作是与人民群众联系最紧密的工作，能够直接了解群众的需求和诉求。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基层工作是落实政策和服务的最前沿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基层工作是各项政策和服务落实的“最后一公里”，对于保障群众利益、促进社会和谐具有重要意义。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基层工作是锻炼和成长的重要平台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基层工作涉及面广、任务繁重，能够锻炼干部的组织协调能力、沟通能力和解决问题的能力。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基层工作的特点与意义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青春在基层中展现出的活力和激情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青年人在基层工作中能够充分发挥自己的活力和激情，为基层工作注入新的动力和活力。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青春在基层中贡献的智慧和力量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青年人拥有较高的知识水平和创新能力，能够为基层工作提供新的思路和方法，推动基层工作的创新和发展。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青春在基层中实现的个人价值和社会价值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通过基层工作的锻炼和磨砺，青年人能够不断提升自己的能力和素质，实现个人价值的同时也为社会做出贡献。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青春在基层的闪光之处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基层工作经历与感悟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大学毕业后，我选择了到基层工作，希望能够在最贴近群众的地方，为群众服务，实现自我价值。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选择基层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在基层工作中，我主要负责社区服务工作，包括社区组织管理、居民关系协调以及公共服务提供等。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基层工作环境虽然相对艰苦，但每天都能与群众面对面交流，让我更加深入地了解他们的需求和期望。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我的基层工作之旅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在基层工作中，我遇到了很多挑战，如居民关系复杂、服务资源不足等。但通过不断学习和努力，我逐渐学会了如何与群众有效沟通，如何协调各方资源，为群众提供更好的服务。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在基层工作中，我不仅提升了自己的组织协调能力和沟通能力，还培养了坚韧不拔、吃苦耐劳的精神品质。这些成长让我更加坚定地为群众服务的信念。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基层工作的挑战与成长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25" r="18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作为一名基层工作者，我将自己的青春奉献给了基层事业。我积极参与社区服务，为居民排忧解难；我关注弱势群体，帮助他们争取合法权益；我推动社区文化建设，提升居民的文化素养和生活品质。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奉献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在基层工作中，我收获了群众的认可和信任，这让我倍感欣慰。同时，我也收获了宝贵的人生经验和职业成长。这些收获让我更加珍惜自己的工作和生活，也让我更加坚定地为基层事业奋斗的信念。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青春在基层的奉献与收获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青春在基层的实践与探索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https://d.book118.com/107035135112006031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2024-09-03T21:29:41.605</cp:lastPrinted>
  <dcterms:created xsi:type="dcterms:W3CDTF">2024-09-03T13:29:41Z</dcterms:created>
  <dcterms:modified xsi:type="dcterms:W3CDTF">2024-09-03T13:29:43Z</dcterms:modified>
</cp:coreProperties>
</file>