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BB26F5-36C4-4ED5-9668-CAC55FCDD7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64E5AE-88FE-4D1B-8D3A-CEC5A34E70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655A6D-1C02-49A5-8F66-C1E0CB5BEF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C6509F-BE1D-46EB-8312-CE068B4904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499565-EA50-45B8-A551-659572C951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3EC39C-0D08-46A9-BC64-9766610534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CEC398-F323-43D4-9C17-234964FE9A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D6137F-912D-4E95-84E9-BC1DC9CA68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9DDA8C-AC11-4171-86FF-C90ED26269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74C729-23C5-41C4-B53C-ADEB363084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D1F004-5994-4AEA-8A7E-A27BE18477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03614402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黄芪在颈椎病康复中的应用探索</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颈椎病概述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黄芪在颈椎病康复中的应用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黄芪与其他治疗方法的结合应用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黄芪在颈椎病康复中的安全性与注意事项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49" r="534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颈椎病的高发率与康复需求</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传统中药在康复领域的潜力</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黄芪在颈椎病康复中的研究空白</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随着现代生活方式的改变，颈椎病发病率逐年上升，成为影响人们生活质量的重要问题。</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中药作为中国传统医学的瑰宝，在康复医学领域具有独特的优势和应用前景。</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尽管黄芪在中药学中被广泛应用，但其在颈椎病康复中的具体作用机制和疗效尚待深入研究。</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黄芪的基本信息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黄芪，又名黄精、黄茅、黄耆等，属于豆科植物，根入药。</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主要药理作用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具有补气固表、利尿托毒、排脓、敛疮生肌等功效。用于治疗气虚乏力、食少便溏、中气下陷、久泻脱肛、便血崩漏、表虚自汗、气虚水肿、痈疽难溃、久溃不敛、血虚痿黄、内热消渴等。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现代药理研究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发现黄芪含有多种活性成分，如黄芪多糖、黄芪皂苷等，具有抗炎、抗氧化、免疫调节等多种药理作用。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黄芪的简介及药理作用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96" b="269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颈椎病康复的重要性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颈椎病的危害</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颈椎病可引起头痛、头晕、颈肩痛、上肢麻木等症状，严重影响患者的生活和工作能力。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康复治疗的意义</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康复治疗是颈椎病综合治疗的重要组成部分，通过针对性的康复训练，可以改善患者症状，提高生活质量。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中药在康复治疗中的作用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中药治疗作为康复治疗的重要手段之一，可以通过调理气血、舒筋活络等途径，促进颈椎病的康复。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颈椎病概述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颈椎病的定义与分类</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颈椎病是指颈椎间盘退行性改变及其继发性椎间关节退行性变所致脊髓、神经、血管损害而表现的相应症状和体征。</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根据受累组织和结构的不同，颈椎病可分为神经根型、脊髓型、交感神经型、椎动脉型等多种类型。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颈椎间盘退行性改变是颈椎病发生和发展的最基本原因。此外，损伤、颈椎先天性椎管狭窄、颈部炎症等因素也可导致颈椎病的发生。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发病原因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年龄、职业、生活习惯等因素与颈椎病的发生密切相关。长期伏案工作、使用电脑或手机等长时间保持一种姿势的人群，以及缺乏锻炼、颈部外伤史等人群患颈椎病的几率较高。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危险因素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颈椎病的发病原因及危险因素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颈椎病的症状多样，包括颈肩痛、上肢麻木、头晕、头痛、恶心、呕吐、视物模糊等。严重者可出现四肢无力、行走不稳甚至瘫痪等症状。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颈椎病的诊断需结合患者的症状、体征及影像学检查结果。常用的影像学检查包括X线平片、CT、MRI等。医生还需详细询问患者的病史，进行仔细的体格检查，以排除其他疾病的可能性。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颈椎病的临床表现与诊断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黄芪在颈椎病康复中的应用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选用依据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黄芪作为传统中药，具有补气固表、利尿消肿、托毒排脓等功效，适用于气虚乏力、食少便溏、中气下陷等症状的治疗。在颈椎病康复中，黄芪主要针对颈椎病引起的气虚血瘀、经络痹阻等症状进行治疗。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黄芪含有多种活性成分，如黄芪多糖、黄芪皂苷等，具有抗炎、抗氧化、免疫调节等作用。这些成分可以通过改善局部血液循环、减轻炎症反应、促进组织修复等途径，缓解颈椎病的症状。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黄芪的选用依据及作用机制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配伍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黄芪可与其他中药进行配伍，以增强疗效。如与当归、川芎等活血药同用，可加强活血化瘀作用；与桂枝、白芍等温经药同用，可增强温经通络作用。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用药方法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黄芪可煎汤内服，也可制成丸剂、散剂等剂型服用。在颈椎病康复中，可根据患者具体情况选择合适的用药方法。同时，应注意用药剂量和时间等因素，避免出现不良反应。</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黄芪的配伍与用药方法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https://d.book118.com/107036144026006035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2024-09-09T11:27:14.456</cp:lastPrinted>
  <dcterms:created xsi:type="dcterms:W3CDTF">2024-09-09T03:27:14Z</dcterms:created>
  <dcterms:modified xsi:type="dcterms:W3CDTF">2024-09-09T03:27:16Z</dcterms:modified>
</cp:coreProperties>
</file>