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27DE77-8C52-4269-A938-62555D255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BAF8F1-726D-40DC-963E-5A6BEBAFF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FC94ED-3E7B-4801-BA3E-C3150B507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B526C6-DA43-40BB-8175-89EAEC7F8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16A0E9-CC6A-4728-A772-23C419EB17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A1C7B1-3F3B-4E8F-9662-6692CDF5DF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18C397-C3A9-4C3A-BE98-403F8676FD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816EB9-03AC-47D5-8E4D-27D008326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BB9625-55EE-4691-AF19-229BED1721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03286E-5142-44F5-BBC3-939CAC655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E6C4A-44A3-4DEF-9BF6-7235E3E52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36155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中乐器制造业的传统工艺与现代技术融合</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传统工艺的传承与保护
 现代技术的革新与应用
 传统工艺与现代技术的融合与创新
 新产品开发与市场需求
 工艺流程的优化与生产效率提升
 材料与工艺的改进与提升
 行业标准与规范的制定与实施
 中乐器制造业的文化传承与发展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传统工艺的传承与保护</a:t>
            </a:r>
          </a:p>
        </p:txBody>
      </p:sp>
      <p:sp>
        <p:nvSpPr>
          <p:cNvPr id="3" name="Subtitle 2"/>
          <p:cNvSpPr>
            <a:spLocks noGrp="1"/>
          </p:cNvSpPr>
          <p:nvPr>
            <p:ph type="subTitle" idx="1"/>
          </p:nvPr>
        </p:nvSpPr>
        <p:spPr/>
        <p:txBody>
          <a:bodyPr/>
          <a:lstStyle/>
          <a:p>
            <a:r>
              <a:t>中乐器制造业的传统工艺与现代技术融合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传统工艺的传承与保护</a:t>
            </a:r>
          </a:p>
        </p:txBody>
      </p:sp>
      <p:sp>
        <p:nvSpPr>
          <p:cNvPr id="3" name="Text Placeholder 2"/>
          <p:cNvSpPr>
            <a:spLocks noGrp="1"/>
          </p:cNvSpPr>
          <p:nvPr>
            <p:ph type="body" idx="1"/>
          </p:nvPr>
        </p:nvSpPr>
        <p:spPr/>
        <p:txBody>
          <a:bodyPr/>
          <a:lstStyle/>
          <a:p>
            <a:r>
              <a:t>传承手工技艺，弘扬民族文化</a:t>
            </a:r>
          </a:p>
        </p:txBody>
      </p:sp>
      <p:sp>
        <p:nvSpPr>
          <p:cNvPr id="4" name="Content Placeholder 3"/>
          <p:cNvSpPr>
            <a:spLocks noGrp="1"/>
          </p:cNvSpPr>
          <p:nvPr>
            <p:ph sz="half" idx="2"/>
          </p:nvPr>
        </p:nvSpPr>
        <p:spPr/>
        <p:txBody>
          <a:bodyPr/>
          <a:lstStyle/>
          <a:p>
            <a:r>
              <a:t>1. 传统乐器制作工艺是中华民族宝贵的文化遗产，承载着民族的历史和文化内涵，具有重要的文化传承价值。</a:t>
            </a:r>
          </a:p>
          <a:p>
            <a:r>
              <a:t>2. 手工艺匠人具有丰富的经验和精湛的技艺，在乐器制作过程中注入情感和文化底蕴，赋予乐器独特的灵魂和艺术价值。</a:t>
            </a:r>
          </a:p>
          <a:p>
            <a:r>
              <a:t>3. 保护和传承传统乐器制作工艺，有助于弘扬民族文化，增强民族自豪感和凝聚力，同时也为现代乐器制作提供源源不断的灵感和活力。</a:t>
            </a:r>
          </a:p>
        </p:txBody>
      </p:sp>
      <p:sp>
        <p:nvSpPr>
          <p:cNvPr id="5" name="Text Placeholder 4"/>
          <p:cNvSpPr>
            <a:spLocks noGrp="1"/>
          </p:cNvSpPr>
          <p:nvPr>
            <p:ph type="body" idx="3"/>
          </p:nvPr>
        </p:nvSpPr>
        <p:spPr/>
        <p:txBody>
          <a:bodyPr/>
          <a:lstStyle/>
          <a:p>
            <a:r>
              <a:t>利用现代技术创新工艺，提升生产效率</a:t>
            </a:r>
          </a:p>
        </p:txBody>
      </p:sp>
      <p:sp>
        <p:nvSpPr>
          <p:cNvPr id="6" name="Content Placeholder 5"/>
          <p:cNvSpPr>
            <a:spLocks noGrp="1"/>
          </p:cNvSpPr>
          <p:nvPr>
            <p:ph sz="half" idx="4"/>
          </p:nvPr>
        </p:nvSpPr>
        <p:spPr/>
        <p:txBody>
          <a:bodyPr/>
          <a:lstStyle/>
          <a:p>
            <a:r>
              <a:t>1. 现代技术为传统乐器制造业带来新的发展机遇，助力乐器制作工艺的创新和改进，提高生产效率。</a:t>
            </a:r>
          </a:p>
          <a:p>
            <a:r>
              <a:t>2. 先进的机械设备和自动化技术可以替代部分手工操作，减少劳动强度，提高生产效率，降低成本。</a:t>
            </a:r>
          </a:p>
          <a:p>
            <a:r>
              <a:t>3. 数字技术和信息技术可以帮助乐器制作企业建立现代化的生产管理体系，优化生产流程，提高生产效率和质量。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现代技术的革新与应用</a:t>
            </a:r>
          </a:p>
        </p:txBody>
      </p:sp>
      <p:sp>
        <p:nvSpPr>
          <p:cNvPr id="3" name="Subtitle 2"/>
          <p:cNvSpPr>
            <a:spLocks noGrp="1"/>
          </p:cNvSpPr>
          <p:nvPr>
            <p:ph type="subTitle" idx="1"/>
          </p:nvPr>
        </p:nvSpPr>
        <p:spPr/>
        <p:txBody>
          <a:bodyPr/>
          <a:lstStyle/>
          <a:p>
            <a:r>
              <a:t>中乐器制造业的传统工艺与现代技术融合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现代技术的革新与应用</a:t>
            </a:r>
          </a:p>
        </p:txBody>
      </p:sp>
      <p:sp>
        <p:nvSpPr>
          <p:cNvPr id="3" name="Text Placeholder 2"/>
          <p:cNvSpPr>
            <a:spLocks noGrp="1"/>
          </p:cNvSpPr>
          <p:nvPr>
            <p:ph type="body" idx="1"/>
          </p:nvPr>
        </p:nvSpPr>
        <p:spPr/>
        <p:txBody>
          <a:bodyPr/>
          <a:lstStyle/>
          <a:p>
            <a:r>
              <a:t>三维建模与数控加工技术</a:t>
            </a:r>
          </a:p>
        </p:txBody>
      </p:sp>
      <p:sp>
        <p:nvSpPr>
          <p:cNvPr id="4" name="Content Placeholder 3"/>
          <p:cNvSpPr>
            <a:spLocks noGrp="1"/>
          </p:cNvSpPr>
          <p:nvPr>
            <p:ph sz="half" idx="2"/>
          </p:nvPr>
        </p:nvSpPr>
        <p:spPr/>
        <p:txBody>
          <a:bodyPr/>
          <a:lstStyle/>
          <a:p>
            <a:r>
              <a:t>1. 三维建模技术广泛应用于乐器设计和制造，使乐器设计更加精准、高效，并降低了差错率。</a:t>
            </a:r>
          </a:p>
          <a:p>
            <a:r>
              <a:t>2. 数控加工技术在乐器生产中得到普及，提高了生产效率和产品质量，同时降低了人工成本。</a:t>
            </a:r>
          </a:p>
          <a:p>
            <a:r>
              <a:t>3. 三维建模与数控加工技术的结合，实现了乐器制造的自动化和智能化，促进了乐器制造业的现代化发展。</a:t>
            </a:r>
          </a:p>
        </p:txBody>
      </p:sp>
      <p:sp>
        <p:nvSpPr>
          <p:cNvPr id="5" name="Text Placeholder 4"/>
          <p:cNvSpPr>
            <a:spLocks noGrp="1"/>
          </p:cNvSpPr>
          <p:nvPr>
            <p:ph type="body" idx="3"/>
          </p:nvPr>
        </p:nvSpPr>
        <p:spPr/>
        <p:txBody>
          <a:bodyPr/>
          <a:lstStyle/>
          <a:p>
            <a:r>
              <a:t>激光技术与雕刻工艺</a:t>
            </a:r>
          </a:p>
        </p:txBody>
      </p:sp>
      <p:sp>
        <p:nvSpPr>
          <p:cNvPr id="6" name="Content Placeholder 5"/>
          <p:cNvSpPr>
            <a:spLocks noGrp="1"/>
          </p:cNvSpPr>
          <p:nvPr>
            <p:ph sz="half" idx="4"/>
          </p:nvPr>
        </p:nvSpPr>
        <p:spPr/>
        <p:txBody>
          <a:bodyPr/>
          <a:lstStyle/>
          <a:p>
            <a:r>
              <a:t>1. 激光雕刻技术应用于乐器制造，使乐器表面雕刻更加精细、复杂，提高了乐器的艺术价值。</a:t>
            </a:r>
          </a:p>
          <a:p>
            <a:r>
              <a:t>2. 激光切割技术用于切割乐器部件，切割精度高，效率快，降低了乐器生产的难度。</a:t>
            </a:r>
          </a:p>
          <a:p>
            <a:r>
              <a:t>3. 激光技术在乐器制造中的应用，促进了乐器制造工艺的创新和发展，提高了乐器的质量和美观度。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现代技术的革新与应用</a:t>
            </a:r>
          </a:p>
        </p:txBody>
      </p:sp>
      <p:sp>
        <p:nvSpPr>
          <p:cNvPr id="3" name="Text Placeholder 2"/>
          <p:cNvSpPr>
            <a:spLocks noGrp="1"/>
          </p:cNvSpPr>
          <p:nvPr>
            <p:ph type="body" idx="1"/>
          </p:nvPr>
        </p:nvSpPr>
        <p:spPr/>
        <p:txBody>
          <a:bodyPr/>
          <a:lstStyle/>
          <a:p>
            <a:r>
              <a:t>传感器技术与智能控制</a:t>
            </a:r>
          </a:p>
        </p:txBody>
      </p:sp>
      <p:sp>
        <p:nvSpPr>
          <p:cNvPr id="4" name="Content Placeholder 3"/>
          <p:cNvSpPr>
            <a:spLocks noGrp="1"/>
          </p:cNvSpPr>
          <p:nvPr>
            <p:ph sz="half" idx="2"/>
          </p:nvPr>
        </p:nvSpPr>
        <p:spPr/>
        <p:txBody>
          <a:bodyPr/>
          <a:lstStyle/>
          <a:p>
            <a:r>
              <a:t>1. 传感器技术在乐器制造中应用广泛，如温度传感器、湿度传感器、压力传感器等，用于监测和控制乐器的制造过程。</a:t>
            </a:r>
          </a:p>
          <a:p>
            <a:r>
              <a:t>2. 智能控制技术应用于乐器制造，实现对乐器制造过程的自动化控制，提高了生产效率和产品质量。</a:t>
            </a:r>
          </a:p>
          <a:p>
            <a:r>
              <a:t>3. 传感器技术与智能控制技术的结合，实现了乐器制造的智能化和自动化，为乐器制造业的现代化转型奠定了基础。</a:t>
            </a:r>
          </a:p>
        </p:txBody>
      </p:sp>
      <p:sp>
        <p:nvSpPr>
          <p:cNvPr id="5" name="Text Placeholder 4"/>
          <p:cNvSpPr>
            <a:spLocks noGrp="1"/>
          </p:cNvSpPr>
          <p:nvPr>
            <p:ph type="body" idx="3"/>
          </p:nvPr>
        </p:nvSpPr>
        <p:spPr/>
        <p:txBody>
          <a:bodyPr/>
          <a:lstStyle/>
          <a:p>
            <a:r>
              <a:t>新材料与复合材料的应用</a:t>
            </a:r>
          </a:p>
        </p:txBody>
      </p:sp>
      <p:sp>
        <p:nvSpPr>
          <p:cNvPr id="6" name="Content Placeholder 5"/>
          <p:cNvSpPr>
            <a:spLocks noGrp="1"/>
          </p:cNvSpPr>
          <p:nvPr>
            <p:ph sz="half" idx="4"/>
          </p:nvPr>
        </p:nvSpPr>
        <p:spPr/>
        <p:txBody>
          <a:bodyPr/>
          <a:lstStyle/>
          <a:p>
            <a:r>
              <a:t>1. 新材料在乐器制造中的应用，如碳纤维、玻璃纤维、金属复合材料等，使乐器更加轻便、耐用，并具有更好的音色。</a:t>
            </a:r>
          </a:p>
          <a:p>
            <a:r>
              <a:t>2. 复合材料在乐器制造中的应用，如碳纤维增强塑料、玻璃纤维增强塑料等，提高了乐器的强度和耐磨性。</a:t>
            </a:r>
          </a:p>
          <a:p>
            <a:r>
              <a:t>3. 新材料与复合材料的应用，推动了乐器制造业的创新和发展，使乐器更加适应现代音乐的需要。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现代技术的革新与应用</a:t>
            </a:r>
          </a:p>
        </p:txBody>
      </p:sp>
      <p:sp>
        <p:nvSpPr>
          <p:cNvPr id="3" name="Text Placeholder 2"/>
          <p:cNvSpPr>
            <a:spLocks noGrp="1"/>
          </p:cNvSpPr>
          <p:nvPr>
            <p:ph type="body" idx="1"/>
          </p:nvPr>
        </p:nvSpPr>
        <p:spPr/>
        <p:txBody>
          <a:bodyPr/>
          <a:lstStyle/>
          <a:p>
            <a:r>
              <a:t>人工智能与机器学习的应用</a:t>
            </a:r>
          </a:p>
        </p:txBody>
      </p:sp>
      <p:sp>
        <p:nvSpPr>
          <p:cNvPr id="4" name="Content Placeholder 3"/>
          <p:cNvSpPr>
            <a:spLocks noGrp="1"/>
          </p:cNvSpPr>
          <p:nvPr>
            <p:ph sz="half" idx="2"/>
          </p:nvPr>
        </p:nvSpPr>
        <p:spPr/>
        <p:txBody>
          <a:bodyPr/>
          <a:lstStyle/>
          <a:p>
            <a:r>
              <a:t>1. 人工智能技术在乐器制造中的应用，如智能设计、智能制造、智能检测等，提高了乐器制造的效率和质量。</a:t>
            </a:r>
          </a:p>
          <a:p>
            <a:r>
              <a:t>2. 机器学习技术在乐器制造中的应用，如乐器音色优化、乐器演奏风格分析等，使乐器更加智能化，满足现代音乐发展的需求。</a:t>
            </a:r>
          </a:p>
          <a:p>
            <a:r>
              <a:t>3. 人工智能与机器学习技术的应用，为乐器制造业的智能化转型提供了技术支撑，推动了乐器制造业的创新和发展。</a:t>
            </a:r>
          </a:p>
        </p:txBody>
      </p:sp>
      <p:sp>
        <p:nvSpPr>
          <p:cNvPr id="5" name="Text Placeholder 4"/>
          <p:cNvSpPr>
            <a:spLocks noGrp="1"/>
          </p:cNvSpPr>
          <p:nvPr>
            <p:ph type="body" idx="3"/>
          </p:nvPr>
        </p:nvSpPr>
        <p:spPr/>
        <p:txBody>
          <a:bodyPr/>
          <a:lstStyle/>
          <a:p>
            <a:r>
              <a:t>数字孪生技术与虚拟现实技术</a:t>
            </a:r>
          </a:p>
        </p:txBody>
      </p:sp>
      <p:sp>
        <p:nvSpPr>
          <p:cNvPr id="6" name="Content Placeholder 5"/>
          <p:cNvSpPr>
            <a:spLocks noGrp="1"/>
          </p:cNvSpPr>
          <p:nvPr>
            <p:ph sz="half" idx="4"/>
          </p:nvPr>
        </p:nvSpPr>
        <p:spPr/>
        <p:txBody>
          <a:bodyPr/>
          <a:lstStyle/>
          <a:p>
            <a:r>
              <a:t>1. 数字孪生技术在乐器制造中的应用，使乐器制造过程更加透明、可视化，提高了乐器制造的效率和质量。</a:t>
            </a:r>
          </a:p>
          <a:p>
            <a:r>
              <a:t>2. 虚拟现实技术在乐器制造中的应用，使乐器设计师和制造商能够在虚拟环境中设计和制造乐器，降低了乐器制造的难度。</a:t>
            </a:r>
          </a:p>
          <a:p>
            <a:r>
              <a:t>3. 数字孪生技术与虚拟现实技术的结合，为乐器制造业的智能化转型提供了技术支撑，推动了乐器制造业的创新和发展。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传统工艺与现代技术的融合与创新</a:t>
            </a:r>
          </a:p>
        </p:txBody>
      </p:sp>
      <p:sp>
        <p:nvSpPr>
          <p:cNvPr id="3" name="Subtitle 2"/>
          <p:cNvSpPr>
            <a:spLocks noGrp="1"/>
          </p:cNvSpPr>
          <p:nvPr>
            <p:ph type="subTitle" idx="1"/>
          </p:nvPr>
        </p:nvSpPr>
        <p:spPr/>
        <p:txBody>
          <a:bodyPr/>
          <a:lstStyle/>
          <a:p>
            <a:r>
              <a:t>中乐器制造业的传统工艺与现代技术融合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传统工艺与现代技术的融合与创新</a:t>
            </a:r>
          </a:p>
        </p:txBody>
      </p:sp>
      <p:sp>
        <p:nvSpPr>
          <p:cNvPr id="3" name="Text Placeholder 2"/>
          <p:cNvSpPr>
            <a:spLocks noGrp="1"/>
          </p:cNvSpPr>
          <p:nvPr>
            <p:ph type="body" idx="1"/>
          </p:nvPr>
        </p:nvSpPr>
        <p:spPr/>
        <p:txBody>
          <a:bodyPr/>
          <a:lstStyle/>
          <a:p>
            <a:r>
              <a:t>传统工艺的传承与保护,</a:t>
            </a:r>
          </a:p>
        </p:txBody>
      </p:sp>
      <p:sp>
        <p:nvSpPr>
          <p:cNvPr id="4" name="Content Placeholder 3"/>
          <p:cNvSpPr>
            <a:spLocks noGrp="1"/>
          </p:cNvSpPr>
          <p:nvPr>
            <p:ph sz="half" idx="2"/>
          </p:nvPr>
        </p:nvSpPr>
        <p:spPr/>
        <p:txBody>
          <a:bodyPr/>
          <a:lstStyle/>
          <a:p>
            <a:r>
              <a:t>1. 传承传统工艺，保护非物质文化遗产。通过建立传统工艺传承基地、培养传承人、开展传统工艺展览和研讨会等方式，保护和传承传统工艺，使其不会失传。</a:t>
            </a:r>
          </a:p>
          <a:p>
            <a:r>
              <a:t>2. 挖掘传统工艺中的文化内涵，将其融入到现代设计中。从传统工艺中汲取灵感，将其融入到现代设计中，使现代设计更具文化底蕴和民族特色。</a:t>
            </a:r>
          </a:p>
          <a:p>
            <a:r>
              <a:t>3. 将传统工艺与现代技术相结合，创造出新的产品。利用现代技术对传统工艺进行创新，创造出新的产品，既保留了传统工艺的特色，又符合现代人的审美需求。</a:t>
            </a:r>
          </a:p>
        </p:txBody>
      </p:sp>
      <p:sp>
        <p:nvSpPr>
          <p:cNvPr id="5" name="Text Placeholder 4"/>
          <p:cNvSpPr>
            <a:spLocks noGrp="1"/>
          </p:cNvSpPr>
          <p:nvPr>
            <p:ph type="body" idx="3"/>
          </p:nvPr>
        </p:nvSpPr>
        <p:spPr/>
        <p:txBody>
          <a:bodyPr/>
          <a:lstStyle/>
          <a:p>
            <a:r>
              <a:t>现代技术的应用和创新,</a:t>
            </a:r>
          </a:p>
        </p:txBody>
      </p:sp>
      <p:sp>
        <p:nvSpPr>
          <p:cNvPr id="6" name="Content Placeholder 5"/>
          <p:cNvSpPr>
            <a:spLocks noGrp="1"/>
          </p:cNvSpPr>
          <p:nvPr>
            <p:ph sz="half" idx="4"/>
          </p:nvPr>
        </p:nvSpPr>
        <p:spPr/>
        <p:txBody>
          <a:bodyPr/>
          <a:lstStyle/>
          <a:p>
            <a:r>
              <a:t>1. 利用现代技术，提高传统工艺生产效率。利用现代化设备和技术，提高传统工艺的生产效率，降低成本，提高产品质量。</a:t>
            </a:r>
          </a:p>
          <a:p>
            <a:r>
              <a:t>2. 利用现代技术，开发新的工艺方法。利用现代技术，开发新的工艺方法，使传统工艺更具现代化和科学性。</a:t>
            </a:r>
          </a:p>
          <a:p>
            <a:r>
              <a:t>3. 利用现代技术，实现传统工艺的数字化和智能化。利用現代技术 将传统工艺数字化和智能化，实现传统工艺的自动化生产和智能管理。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传统工艺与现代技术的融合与创新</a:t>
            </a:r>
          </a:p>
        </p:txBody>
      </p:sp>
      <p:sp>
        <p:nvSpPr>
          <p:cNvPr id="3" name="Text Placeholder 2"/>
          <p:cNvSpPr>
            <a:spLocks noGrp="1"/>
          </p:cNvSpPr>
          <p:nvPr>
            <p:ph type="body" idx="1"/>
          </p:nvPr>
        </p:nvSpPr>
        <p:spPr/>
        <p:txBody>
          <a:bodyPr/>
          <a:lstStyle/>
          <a:p>
            <a:r>
              <a:t>中乐器制造业的产业集群发展,</a:t>
            </a:r>
          </a:p>
        </p:txBody>
      </p:sp>
      <p:sp>
        <p:nvSpPr>
          <p:cNvPr id="4" name="Content Placeholder 3"/>
          <p:cNvSpPr>
            <a:spLocks noGrp="1"/>
          </p:cNvSpPr>
          <p:nvPr>
            <p:ph sz="half" idx="2"/>
          </p:nvPr>
        </p:nvSpPr>
        <p:spPr/>
        <p:txBody>
          <a:bodyPr/>
          <a:lstStyle/>
          <a:p>
            <a:r>
              <a:t>1. 形成产业集群，促进传统工艺与现代技术融合创新。通过形成产业集群，聚集优势资源，促进传统工艺与现代技术的融合创新，提高中乐器制造业的整体竞争力。</a:t>
            </a:r>
          </a:p>
          <a:p>
            <a:r>
              <a:t>2. 产业集群有利于优化产业结构，提高资源利用效率。产业集群可以优化产业结构，提高资源利用效率，促进中乐器制造业的健康发展。</a:t>
            </a:r>
          </a:p>
          <a:p>
            <a:r>
              <a:t>3. 产业集群有利于构建和谐劳动关系，促进经济社会发展。产业集群可以构建和谐劳动关系，促进经济社会发展，有利于中乐器制造业的可持续发展。</a:t>
            </a:r>
          </a:p>
        </p:txBody>
      </p:sp>
      <p:sp>
        <p:nvSpPr>
          <p:cNvPr id="5" name="Text Placeholder 4"/>
          <p:cNvSpPr>
            <a:spLocks noGrp="1"/>
          </p:cNvSpPr>
          <p:nvPr>
            <p:ph type="body" idx="3"/>
          </p:nvPr>
        </p:nvSpPr>
        <p:spPr/>
        <p:txBody>
          <a:bodyPr/>
          <a:lstStyle/>
          <a:p>
            <a:r>
              <a:t>中乐器制造业的品牌建设,</a:t>
            </a:r>
          </a:p>
        </p:txBody>
      </p:sp>
      <p:sp>
        <p:nvSpPr>
          <p:cNvPr id="6" name="Content Placeholder 5"/>
          <p:cNvSpPr>
            <a:spLocks noGrp="1"/>
          </p:cNvSpPr>
          <p:nvPr>
            <p:ph sz="half" idx="4"/>
          </p:nvPr>
        </p:nvSpPr>
        <p:spPr/>
        <p:txBody>
          <a:bodyPr/>
          <a:lstStyle/>
          <a:p>
            <a:r>
              <a:t>1. 打造中乐器制造业的品牌形象，树立行业标杆。通过塑造品牌形象，树立行业标杆，提升中乐器制造业的知名度和影响力，提高产品附加值。</a:t>
            </a:r>
          </a:p>
          <a:p>
            <a:r>
              <a:t>2. 加强品牌宣传，提高产品知名度和市场份额。通过加强品牌宣传，提高产品知名度和市场份额，扩大中乐器制造业的市场规模。</a:t>
            </a:r>
          </a:p>
          <a:p>
            <a:r>
              <a:t>3. 加强品牌保护，维护品牌权益。通过加强品牌保护，维护品牌权益，防止假冒伪劣产品损害品牌形象。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传统工艺与现代技术的融合与创新</a:t>
            </a:r>
          </a:p>
        </p:txBody>
      </p:sp>
      <p:sp>
        <p:nvSpPr>
          <p:cNvPr id="3" name="Content Placeholder 2"/>
          <p:cNvSpPr>
            <a:spLocks noGrp="1"/>
          </p:cNvSpPr>
          <p:nvPr>
            <p:ph sz="half" idx="2"/>
          </p:nvPr>
        </p:nvSpPr>
        <p:spPr/>
        <p:txBody>
          <a:bodyPr/>
          <a:lstStyle/>
          <a:p>
            <a:r>
              <a:t>1. 加强产品质量管理，提高产品竞争力。通过加强产品质量管理，提高产品质量，提高产品竞争力，扩大市场份额。</a:t>
            </a:r>
          </a:p>
          <a:p>
            <a:r>
              <a:t>2. 加强科技研发，提高产品科技含量。通过加强科技研发，提高产品科技含量，提高产品市场竞争力。</a:t>
            </a:r>
          </a:p>
          <a:p>
            <a:r>
              <a:t>3. 优化营销策略，提高产品市场渗透率。通过优化营销策略，提高产品市场渗透率，提高产品销量，提高企业效益。</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中乐器制造业的市场竞争力提升,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新产品开发与市场需求</a:t>
            </a:r>
          </a:p>
        </p:txBody>
      </p:sp>
      <p:sp>
        <p:nvSpPr>
          <p:cNvPr id="3" name="Subtitle 2"/>
          <p:cNvSpPr>
            <a:spLocks noGrp="1"/>
          </p:cNvSpPr>
          <p:nvPr>
            <p:ph type="subTitle" idx="1"/>
          </p:nvPr>
        </p:nvSpPr>
        <p:spPr/>
        <p:txBody>
          <a:bodyPr/>
          <a:lstStyle/>
          <a:p>
            <a:r>
              <a:t>中乐器制造业的传统工艺与现代技术融合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新产品开发与市场需求</a:t>
            </a:r>
          </a:p>
        </p:txBody>
      </p:sp>
      <p:sp>
        <p:nvSpPr>
          <p:cNvPr id="3" name="Text Placeholder 2"/>
          <p:cNvSpPr>
            <a:spLocks noGrp="1"/>
          </p:cNvSpPr>
          <p:nvPr>
            <p:ph type="body" idx="1"/>
          </p:nvPr>
        </p:nvSpPr>
        <p:spPr/>
        <p:txBody>
          <a:bodyPr/>
          <a:lstStyle/>
          <a:p>
            <a:r>
              <a:t>技术融合助力新产品开发</a:t>
            </a:r>
          </a:p>
        </p:txBody>
      </p:sp>
      <p:sp>
        <p:nvSpPr>
          <p:cNvPr id="4" name="Content Placeholder 3"/>
          <p:cNvSpPr>
            <a:spLocks noGrp="1"/>
          </p:cNvSpPr>
          <p:nvPr>
            <p:ph sz="half" idx="2"/>
          </p:nvPr>
        </p:nvSpPr>
        <p:spPr/>
        <p:txBody>
          <a:bodyPr/>
          <a:lstStyle/>
          <a:p>
            <a:r>
              <a:t>1. 融合创新：中乐器制造业将传统工艺与现代技术融合，实现新产品开发的突破。如，古筝采用碳纤维复合材料制成，既保持传统音色，又具有更强的耐用性和稳定性。</a:t>
            </a:r>
          </a:p>
          <a:p>
            <a:r>
              <a:t>2. 智能化生产：采用智能制造技术，实现生产过程的自动化和数字化，提高生产效率和产品质量。</a:t>
            </a:r>
          </a:p>
          <a:p>
            <a:r>
              <a:t>3. 定制化服务：利用现代技术实现个性化定制，满足不同消费者对中乐器音色、外观和功能等方面的需求，提升消费者满意度。</a:t>
            </a:r>
          </a:p>
        </p:txBody>
      </p:sp>
      <p:sp>
        <p:nvSpPr>
          <p:cNvPr id="5" name="Text Placeholder 4"/>
          <p:cNvSpPr>
            <a:spLocks noGrp="1"/>
          </p:cNvSpPr>
          <p:nvPr>
            <p:ph type="body" idx="3"/>
          </p:nvPr>
        </p:nvSpPr>
        <p:spPr/>
        <p:txBody>
          <a:bodyPr/>
          <a:lstStyle/>
          <a:p>
            <a:r>
              <a:t>市场需求导向新产品设计</a:t>
            </a:r>
          </a:p>
        </p:txBody>
      </p:sp>
      <p:sp>
        <p:nvSpPr>
          <p:cNvPr id="6" name="Content Placeholder 5"/>
          <p:cNvSpPr>
            <a:spLocks noGrp="1"/>
          </p:cNvSpPr>
          <p:nvPr>
            <p:ph sz="half" idx="4"/>
          </p:nvPr>
        </p:nvSpPr>
        <p:spPr/>
        <p:txBody>
          <a:bodyPr/>
          <a:lstStyle/>
          <a:p>
            <a:r>
              <a:t>1. 市场调研：通过市场调研，了解消费者需求和市场趋势，为新产品开发提供方向和参考。</a:t>
            </a:r>
          </a:p>
          <a:p>
            <a:r>
              <a:t>2. 需求细分：将消费者需求细分，针对不同细分市场的需求，开发出满足不同消费者需求的产品。</a:t>
            </a:r>
          </a:p>
          <a:p>
            <a:r>
              <a:t>3. 快速响应：密切关注市场变化，快速响应市场需求，及时调整产品设计和生产计划，以满足不断变化的市场需求。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https://d.book118.com/107036155133006040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传统工艺的传承与保护</vt:lpstr>
      <vt:lpstr> 传统工艺的传承与保护</vt:lpstr>
      <vt:lpstr> 现代技术的革新与应用</vt:lpstr>
      <vt:lpstr> 现代技术的革新与应用</vt:lpstr>
      <vt:lpstr> 现代技术的革新与应用</vt:lpstr>
      <vt:lpstr> 现代技术的革新与应用</vt:lpstr>
      <vt:lpstr> 传统工艺与现代技术的融合与创新</vt:lpstr>
      <vt:lpstr> 传统工艺与现代技术的融合与创新</vt:lpstr>
      <vt:lpstr> 传统工艺与现代技术的融合与创新</vt:lpstr>
      <vt:lpstr> 传统工艺与现代技术的融合与创新</vt:lpstr>
      <vt:lpstr> 新产品开发与市场需求</vt:lpstr>
      <vt:lpstr> 新产品开发与市场需求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2024-09-13T05:01:26.221</cp:lastPrinted>
  <dcterms:created xsi:type="dcterms:W3CDTF">2024-09-12T21:01:26Z</dcterms:created>
  <dcterms:modified xsi:type="dcterms:W3CDTF">2024-09-12T21:01:28Z</dcterms:modified>
</cp:coreProperties>
</file>