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9319F-F64C-4FD6-9C90-22757B214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05D15-AC8F-4C94-BF44-E585E248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1C83C-9E89-487E-AC7C-3F4184A39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F6A51-1DD6-42B3-A392-82BDBBE43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5A8B5-7AF4-4FB3-A196-1BED82E21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BA3F6-9982-44EF-86BA-84B40451F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4F7D7-F1AF-42F1-ABEB-9993B4C84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949A5-5B85-464A-A5A4-1313AFAE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E8458-011F-40D0-A7EE-27B0ABF4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55536-D2AD-4D90-A202-6E641DE49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CE4D0-B9E6-4FBF-882F-1C93E0DAF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0062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冬天身体护理\n## 1.幼儿冬天身体护理的重要性\n### 1.1幼儿冬天容易出现的健康问题\n### 1.2幼儿冬天身体护理对健康的影响\n### 1.3家长如何认识幼儿冬天身体护理的重要性\n## 2.幼儿冬天身体护理的基本原则和方法\n### 2.1保持室内温度适宜，避免感冒\n### 2.2合理饮食，增强抵抗力\n### 2.3充足睡眠，促进生长发育\n## 3.幼儿冬天皮肤护理\n### 3.1冬季皮肤保养的重要性\n### 3.2如何选择适合幼儿的护肤品\n### 3.3冬季护肤的注意事项\n## 4.幼儿冬天穿衣护理\n### 4.1幼儿冬天穿衣的原则\n### 4.2如何选购适合幼儿的保暖衣物\n### 4.3幼儿冬天穿衣的注意事项\n## 5.幼儿冬天呼吸道护理\n### 5.1幼儿冬天呼吸道疾病预防\n### 5.2如何保持室内空气流通\n### 5.3幼儿冬天呼吸道护理的注意事项\n## 6.幼儿冬天运动护理\n### 6.1冬季运动对幼儿身体的好处\n### 6.2适合幼儿的冬季运动项目\n### 6.3冬季运动注意事项及安全措施\n## 7.幼儿冬天身体护理的误区及解决方法\n### 7.1常见的幼儿冬天身体护理误区\n### 7.2如何正确进行幼儿冬天身体护理\n### 7.3家长如何避免护理误区，提高护理效果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幼儿冬天身体护理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幼儿冬天身体护理的重要性</a:t>
            </a:r>
            <a:endParaRPr/>
          </a:p>
        </p:txBody>
      </p:sp>
      <p:sp>
        <p:nvSpPr>
          <p:cNvPr id="13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8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冬季气温低，幼儿容易受凉感冒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感冒容易导致发热，影响幼儿身体健康</a:t>
                </a:r>
                <a:endParaRPr/>
              </a:p>
            </p:txBody>
          </p:sp>
          <p:sp>
            <p:nvSpPr>
              <p:cNvPr id="28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感冒、发热</a:t>
                </a:r>
                <a:endParaRPr/>
              </a:p>
            </p:txBody>
          </p:sp>
        </p:grpSp>
        <p:grpSp>
          <p:nvGrpSpPr>
            <p:cNvPr id="28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咳嗽、喉咙痛</a:t>
                </a:r>
                <a:endParaRPr/>
              </a:p>
            </p:txBody>
          </p:sp>
          <p:sp>
            <p:nvSpPr>
              <p:cNvPr id="28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冬季空气干燥，幼儿容易出现咳嗽、喉咙痛等症状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长期咳嗽可能影响幼儿的肺功能发育</a:t>
                </a:r>
                <a:endParaRPr/>
              </a:p>
            </p:txBody>
          </p:sp>
        </p:grpSp>
        <p:grpSp>
          <p:nvGrpSpPr>
            <p:cNvPr id="28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冻伤、冻疮</a:t>
                </a:r>
                <a:endParaRPr/>
              </a:p>
            </p:txBody>
          </p:sp>
          <p:sp>
            <p:nvSpPr>
              <p:cNvPr id="28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冬季寒冷，幼儿皮肤容易受冻，导致冻伤、冻疮等问题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冻伤、冻疮可能影响幼儿的皮肤健康，甚至导致感染</a:t>
                </a:r>
                <a:endParaRPr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幼儿冬天容易出现的健康问题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幼儿冬天身体护理对健康的影响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增强抵抗力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合理的饮食和充足的睡眠有助于增强幼儿的抵抗力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增强抵抗力有助于预防疾病，保持身体健康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促进生长发育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合理的饮食和充足的睡眠有助于促进幼儿的生长发育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促进生长发育有助于提高幼儿的身体素质和智力水平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减少疾病发生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正确的身体护理有助于减少幼儿冬天容易出现的健康问题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减少疾病发生有助于保持幼儿的健康，为幼儿的成长创造良好的条件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家长应充分认识到幼儿冬天身体护理的重要性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了解冬季容易出现的健康问题，提前做好预防措施</a:t>
                </a:r>
                <a:endParaRPr/>
              </a:p>
            </p:txBody>
          </p:sp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提高认识</a:t>
                </a:r>
                <a:endParaRPr/>
              </a:p>
            </p:txBody>
          </p:sp>
        </p:grpSp>
        <p:grpSp>
          <p:nvGrpSpPr>
            <p:cNvPr id="3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家长应学习幼儿冬天身体护理的相关知识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了解正确的护理方法和注意事项，避免护理误区</a:t>
                </a:r>
                <a:endParaRPr/>
              </a:p>
            </p:txBody>
          </p:sp>
          <p:sp>
            <p:nvSpPr>
              <p:cNvPr id="3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学习知识</a:t>
                </a:r>
                <a:endParaRPr/>
              </a:p>
            </p:txBody>
          </p:sp>
        </p:grpSp>
        <p:grpSp>
          <p:nvGrpSpPr>
            <p:cNvPr id="3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家长应关爱幼儿，关注幼儿的身体状况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根据幼儿的身体状况，采取适当的护理措施，确保幼儿的健康</a:t>
                </a:r>
                <a:endParaRPr/>
              </a:p>
            </p:txBody>
          </p:sp>
          <p:sp>
            <p:nvSpPr>
              <p:cNvPr id="3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关爱幼儿</a:t>
                </a:r>
                <a:endParaRPr/>
              </a:p>
            </p:txBody>
          </p:sp>
        </p:grpSp>
      </p:grpSp>
      <p:pic>
        <p:nvPicPr>
          <p:cNvPr id="3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家长如何认识幼儿冬天身体护理的重要性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幼儿冬天身体护理的基本原则和方法</a:t>
            </a:r>
            <a:endParaRPr/>
          </a:p>
        </p:txBody>
      </p:sp>
      <p:sp>
        <p:nvSpPr>
          <p:cNvPr id="33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3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3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3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调整室内温度</a:t>
                </a:r>
                <a:endParaRPr/>
              </a:p>
            </p:txBody>
          </p:sp>
          <p:sp>
            <p:nvSpPr>
              <p:cNvPr id="3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冬季室内温度应保持在18-22摄氏度之间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避免室内温度过低，导致幼儿受凉感冒</a:t>
                </a:r>
                <a:endParaRPr/>
              </a:p>
            </p:txBody>
          </p:sp>
        </p:grpSp>
        <p:grpSp>
          <p:nvGrpSpPr>
            <p:cNvPr id="34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保持室内湿度</a:t>
                </a:r>
                <a:endParaRPr/>
              </a:p>
            </p:txBody>
          </p:sp>
          <p:sp>
            <p:nvSpPr>
              <p:cNvPr id="3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室内湿度应保持在40%-60%之间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保持室内湿度有助于预防咳嗽、喉咙痛等症状</a:t>
                </a:r>
                <a:endParaRPr/>
              </a:p>
            </p:txBody>
          </p:sp>
        </p:grpSp>
        <p:grpSp>
          <p:nvGrpSpPr>
            <p:cNvPr id="34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4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定期开窗通风</a:t>
                </a:r>
                <a:endParaRPr/>
              </a:p>
            </p:txBody>
          </p:sp>
          <p:sp>
            <p:nvSpPr>
              <p:cNvPr id="34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每天至少开窗通风2-3次，保持室内空气新鲜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通风有助于减少室内空气污染，预防疾病发生</a:t>
                </a:r>
                <a:endParaRPr/>
              </a:p>
            </p:txBody>
          </p: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保持室内温度适宜，避免感冒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</a:t>
                </a:r>
                <a:endParaRPr/>
              </a:p>
            </p:txBody>
          </p:sp>
          <p:sp>
            <p:nvSpPr>
              <p:cNvPr id="3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幼儿饮食应营养均衡，摄入足够的蛋白质、脂肪、碳水化合物等营养素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营养均衡有助于增强幼儿的抵抗力，预防疾病发生</a:t>
                </a:r>
                <a:endParaRPr/>
              </a:p>
            </p:txBody>
          </p:sp>
        </p:grpSp>
        <p:grpSp>
          <p:nvGrpSpPr>
            <p:cNvPr id="3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多样化饮食</a:t>
                </a:r>
                <a:endParaRPr/>
              </a:p>
            </p:txBody>
          </p:sp>
          <p:sp>
            <p:nvSpPr>
              <p:cNvPr id="3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幼儿饮食应多样化，摄入不同种类的蔬菜、水果、肉类等食物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多样化饮食有助于促进幼儿的生长发育，提高身体素质</a:t>
                </a:r>
                <a:endParaRPr/>
              </a:p>
            </p:txBody>
          </p:sp>
        </p:grpSp>
        <p:grpSp>
          <p:nvGrpSpPr>
            <p:cNvPr id="3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</a:t>
                </a:r>
                <a:endParaRPr/>
              </a:p>
            </p:txBody>
          </p:sp>
          <p:sp>
            <p:nvSpPr>
              <p:cNvPr id="3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幼儿每天应饮用足够的水，保持身体水分平衡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适量饮水有助于预防便秘、上火等问题，保持身体健康</a:t>
                </a:r>
                <a:endParaRPr/>
              </a:p>
            </p:txBody>
          </p:sp>
        </p:grpSp>
      </p:grpSp>
      <p:pic>
        <p:nvPicPr>
          <p:cNvPr id="3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合理饮食，增强抵抗力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保持规律作息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幼儿应保持规律的作息，每天保证足够的睡眠时间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规律作息有助于促进幼儿的生长发育，提高智力水平</a:t>
                </a:r>
                <a:endParaRPr/>
              </a:p>
            </p:txBody>
          </p:sp>
          <p:sp>
            <p:nvSpPr>
              <p:cNvPr id="3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营造良好的睡眠环境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家长应为幼儿营造良好的睡眠环境，保持卧室安静、温馨、舒适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良好的睡眠环境有助于提高幼儿的睡眠质量，保持身体健康</a:t>
                </a:r>
                <a:endParaRPr/>
              </a:p>
            </p:txBody>
          </p:sp>
          <p:sp>
            <p:nvSpPr>
              <p:cNvPr id="3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避免熬夜、过度劳累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家长应避免让幼儿熬夜、过度劳累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熬夜、过度劳累会影响幼儿的生长发育，甚至导致疾病发生</a:t>
                </a:r>
                <a:endParaRPr/>
              </a:p>
            </p:txBody>
          </p:sp>
          <p:sp>
            <p:nvSpPr>
              <p:cNvPr id="3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充足睡眠，促进生长发育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幼儿冬天皮肤护理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保持皮肤水分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冬季空气干燥，皮肤容易失去水分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保持皮肤水分有助于预防皮肤干燥、脱屑等问题</a:t>
                </a:r>
                <a:endParaRPr/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防止皮肤过敏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冬季寒冷，皮肤容易受到刺激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正确的皮肤护理有助于预防皮肤过敏、红肿等问题</a:t>
                </a:r>
                <a:endParaRPr/>
              </a:p>
            </p:txBody>
          </p:sp>
          <p:pic>
            <p:nvPicPr>
              <p:cNvPr id="2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保持皮肤健康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冬季皮肤护理有助于保持皮肤健康，预防皮肤病发生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保持皮肤健康有助于提高幼儿的自信心，促进身心健康</a:t>
                </a:r>
                <a:endParaRPr/>
              </a:p>
            </p:txBody>
          </p:sp>
          <p:pic>
            <p:nvPicPr>
              <p:cNvPr id="2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冬季皮肤保养的重要性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选择温和无刺激的护肤品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幼儿皮肤敏感，应选择温和无刺激的护肤品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避免使用含有激素、香料等成分的护肤品，以免刺激皮肤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选择保湿滋润的护肤品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冬季干燥，应选择保湿滋润的护肤品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保湿滋润的护肤品有助于保持皮肤水分，预防皮肤干燥</a:t>
                </a:r>
                <a:endParaRPr/>
              </a:p>
            </p:txBody>
          </p:sp>
        </p:grpSp>
        <p:grpSp>
          <p:nvGrpSpPr>
            <p:cNvPr id="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选择天然成分的护肤品</a:t>
                </a:r>
                <a:endParaRPr/>
              </a:p>
            </p:txBody>
          </p:sp>
          <p:sp>
            <p:nvSpPr>
              <p:cNvPr id="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选择天然成分的护肤品，如植物油、芦荟等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天然成分的护肤品有助于保护幼儿皮肤，减少过敏风险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如何选择适合幼儿的护肤品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适量清洁皮肤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冬季皮肤容易干燥，应适量清洁皮肤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避免过度清洁，以免破坏皮肤屏障，导致皮肤敏感</a:t>
                </a:r>
                <a:endParaRPr/>
              </a:p>
            </p:txBody>
          </p:sp>
          <p:sp>
            <p:nvSpPr>
              <p:cNvPr id="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保湿是关键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冬季护肤应以保湿为主，使用保湿霜、乳液等护肤品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保湿有助于保持皮肤水分，预防皮肤干燥、脱屑等问题</a:t>
                </a:r>
                <a:endParaRPr/>
              </a:p>
            </p:txBody>
          </p:sp>
          <p:sp>
            <p:nvSpPr>
              <p:cNvPr id="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注意防晒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冬季阳光较弱，但仍需注意防晒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使用防晒霜、防晒喷雾等防晒产品，减少紫外线对皮肤的损伤</a:t>
                </a:r>
                <a:endParaRPr/>
              </a:p>
            </p:txBody>
          </p:sp>
          <p:sp>
            <p:nvSpPr>
              <p:cNvPr id="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冬季护肤的注意事项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幼儿冬天穿衣护理</a:t>
            </a:r>
            <a:endParaRPr/>
          </a:p>
        </p:txBody>
      </p:sp>
      <p:sp>
        <p:nvSpPr>
          <p:cNvPr id="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6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6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6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冬季寒冷，幼儿穿衣应以保暖为主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选择保暖性好的衣物，如羽绒服、棉衣等</a:t>
                </a:r>
                <a:endParaRPr/>
              </a:p>
            </p:txBody>
          </p:sp>
          <p:sp>
            <p:nvSpPr>
              <p:cNvPr id="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保暖为主</a:t>
                </a:r>
                <a:endParaRPr/>
              </a:p>
            </p:txBody>
          </p:sp>
        </p:grpSp>
        <p:grpSp>
          <p:nvGrpSpPr>
            <p:cNvPr id="6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6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适量多层穿衣有助于保持体温，防止受凉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可以根据室内温度和幼儿的活动量调整穿衣层数</a:t>
                </a:r>
                <a:endParaRPr/>
              </a:p>
            </p:txBody>
          </p:sp>
          <p:sp>
            <p:nvSpPr>
              <p:cNvPr id="6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适量多层穿衣</a:t>
                </a:r>
                <a:endParaRPr/>
              </a:p>
            </p:txBody>
          </p:sp>
          <p:sp>
            <p:nvSpPr>
              <p:cNvPr id="6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7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穿衣时应避免过度束缚，以免影响幼儿的活动和发育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选择宽松、舒适的衣物，避免紧身、束缚的衣物</a:t>
                </a:r>
                <a:endParaRPr/>
              </a:p>
            </p:txBody>
          </p:sp>
          <p:sp>
            <p:nvSpPr>
              <p:cNvPr id="7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避免过度束缚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幼儿冬天穿衣的原则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https://d.book118.com/107040062153006043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幼儿冬天身体护理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2024-09-17T21:32:18.170</cp:lastPrinted>
  <dcterms:created xsi:type="dcterms:W3CDTF">2024-09-17T13:32:18Z</dcterms:created>
  <dcterms:modified xsi:type="dcterms:W3CDTF">2024-09-17T13:32:20Z</dcterms:modified>
</cp:coreProperties>
</file>