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88481A-8B90-4140-A392-31EC6BF806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934FE3-E2FD-46F9-82B1-7EF577610F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1568C7-EE0D-4034-AB82-6E4906600D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4B711D-BEA7-4DA1-B693-86078147EB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AF50D7-F39A-4CA0-82DD-E66817900E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5A572B-8967-47CD-811E-B2829F4EF1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32E092-435F-4B6E-A814-A22F16C013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250AF5-C2F8-48A6-B54D-41F9091146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D5F94B-2F24-451B-BAF8-831B8FF43B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D925F0-E186-49C5-9EC6-406571807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E13059-5F2F-40AC-90FA-65CEEDA294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14.png" /><Relationship Id="rId6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7040113066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商场销售同期下降分析报告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商场销售现状及同期下降情况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商品品类分析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顾客行为分析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分析商场销售同期下降的原因，提出改进措施，以改善销售业绩。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商场近期销售数据显示，与去年同期相比，销售额出现显著下滑。为了深入了解下滑原因并制定相应的策略，本报告对销售数据进行了详细分析。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本报告主要分析过去一年的销售数据，重点关注同期相比的销售变化。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报告涵盖商场内所有品类的商品，包括服装、家居、电子产品等。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商品范围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销售数据来源于商场的POS系统和库存管理系统。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数据来源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商场销售现状及同期下降情况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7886" r="7886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近期商场销售业绩整体呈现下滑趋势，与去年同期相比，销售额和客流量均有所下降。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销售业绩概览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服装鞋帽、家居用品等传统热销商品销售额下降明显，而数码产品、化妆品等新兴商品销售相对平稳。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商品销售结构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尽管商场增加了促销活动的频次和力度，但活动效果并不理想，对销售业绩的提升作用有限。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促销活动效果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商场销售现状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与去年同期相比，商场销售额下降了约20%，其中服装鞋帽类商品销售额下降幅度最大。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销售额下降幅度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商场客流量较去年同期减少了约15%，顾客停留时间和购物篮金额也有所下降。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客流量减少情况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由于销售额下降和促销活动增加，商场毛利率较去年同期下降了约5个百分点。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毛利率变化情况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111" r="14111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同期下降情况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9488" r="29488"/>
          <a:stretch>
            <a:fillRect/>
          </a:stretch>
        </p:blipFill>
        <p:spPr>
          <a:xfrm>
            <a:off x="8437172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受国内外经济形势不佳、消费者信心不足等宏观因素影响，消费者购物意愿降低，导致商场销售额下降。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宏观经济因素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随着电商平台的快速发展和线下竞争对手的增加，商场面临的市场竞争日益激烈，导致客流分流和销售业绩下滑。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市场竞争因素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商场商品结构老化，缺乏创新和差异化，难以满足消费者日益多样化的购物需求。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商品结构因素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商场营销策略缺乏针对性和创新性，促销活动形式单一且缺乏吸引力，无法有效激发消费者的购物欲望。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营销策略因素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影响销售下降的因素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商品品类分析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销售额同比下降20%，主要受季节性因素和线上购物的冲击影响。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服装类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销售额同比下降15%，可能与房地产市场调控及消费者购买意愿下降有关。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家居类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销售额同比下降10%，受到线上电商平台的竞争压力。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数码类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销售额同比下降5%，可能与消费者购买习惯的改变和新品推出速度放缓有关。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美妆类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各品类销售情况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畅销商品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运动鞋、智能家居产品、手机配件等。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滞销商品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高档手表、传统家居装饰品、专业相机等。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8414" r="1841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畅销商品与滞销商品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359" y="4795838"/>
            <a:ext cx="2808699" cy="80712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880" y="4882041"/>
            <a:ext cx="3047547" cy="7209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768" y="1914123"/>
            <a:ext cx="2900943" cy="72220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359" y="1914123"/>
            <a:ext cx="2808699" cy="722206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2431768" y="1914123"/>
            <a:ext cx="2938300" cy="67043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flipH="1">
            <a:off x="6763758" y="1914123"/>
            <a:ext cx="2938300" cy="67043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flipV="1">
            <a:off x="2431768" y="4933967"/>
            <a:ext cx="2938300" cy="66899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flipH="1" flipV="1">
            <a:off x="6763758" y="4933967"/>
            <a:ext cx="2938300" cy="66899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00" y="3302475"/>
            <a:ext cx="12192000" cy="104306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055347" y="1223169"/>
            <a:ext cx="2122629" cy="609770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986382" y="2121410"/>
            <a:ext cx="2677636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增加快时尚品牌和潮流服饰的引进，满足年轻消费者的需求。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893359" y="1223169"/>
            <a:ext cx="2136266" cy="609770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467701" y="2121410"/>
            <a:ext cx="2676525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加强家居类商品的个性化定制服务，提高消费者购买意愿。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3055347" y="5650443"/>
            <a:ext cx="2277364" cy="578556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986382" y="4438229"/>
            <a:ext cx="2676525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拓展数码类商品的体验式消费，如VR、AR等新技术产品的体验区。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893359" y="5650443"/>
            <a:ext cx="2136266" cy="578556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467701" y="4438229"/>
            <a:ext cx="2676525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加强美妆类商品的新品推广和试用体验，提高消费者对新品的认知度和购买意愿。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品类调整与优化建议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1924526" y="2519839"/>
            <a:ext cx="1044607" cy="10473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947577" y="3946970"/>
            <a:ext cx="1044607" cy="1047369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180481" y="3974306"/>
            <a:ext cx="1044607" cy="1047369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137428" y="2548604"/>
            <a:ext cx="1046035" cy="10473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2220860" y="2861618"/>
            <a:ext cx="451939" cy="363811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2222230" y="4203954"/>
            <a:ext cx="495300" cy="495300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9388983" y="2800826"/>
            <a:ext cx="542925" cy="542925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9455134" y="4250341"/>
            <a:ext cx="495300" cy="495300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商场在过去一年内主要采用了打折促销、赠品活动、会员优惠等营销活动。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营销活动类型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活动参与度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活动效果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575" r="145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通过数据分析发现，打折促销活动的参与度较高，但赠品活动和会员优惠的参与度相对较低。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打折促销活动在短期内提升了销售额，但长期来看并未有效吸引新客户或提升客户忠诚度。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营销活动效果评估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https://d.book118.com/107040113066006052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2024-09-25T23:02:24.731</cp:lastPrinted>
  <dcterms:created xsi:type="dcterms:W3CDTF">2024-09-25T15:02:24Z</dcterms:created>
  <dcterms:modified xsi:type="dcterms:W3CDTF">2024-09-25T15:02:26Z</dcterms:modified>
</cp:coreProperties>
</file>