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EFA430-A8F2-4042-AE40-0A2FBBFE0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79AD7C-F93A-48B8-A395-ABBF291999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BA3F3C-42EB-4670-911B-3DAB9327FF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87F661-36C1-4085-A696-CAE71F69BD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472209-62CA-4668-96C2-A7ED215B8B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013E21-CDE2-4F5C-ADA9-F4AB1D743E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6AD44C-C59F-4B0B-A804-6806DF84B6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05E997-1EAF-4007-9F62-57D8493977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51F105-77DE-41EC-8322-24F27FD6AA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34D188-BC9C-44B6-B25C-9EE56A41B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19C1A8-3ABC-461D-AEA1-C7F3F5531A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04101002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solidFill>
                <a:latin typeface="Microsoft Yahei"/>
                <a:ea typeface="Microsoft Yahei"/>
                <a:cs typeface="Microsoft Yahei"/>
              </a:rPr>
              <a:t>汇报人：XXX</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solidFill>
                <a:latin typeface="Microsoft Yahei"/>
                <a:ea typeface="Microsoft Yahei"/>
                <a:cs typeface="Microsoft Yahei"/>
              </a:rPr>
              <a:t>2024-01-12</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心理健康知识科普活动总结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活动概述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活动内容和形式</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活动参与人员</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活动效果和影响</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活动总结和反思</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未来计划和展望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活动概述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22" r="2172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135" r="3313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活动背景</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心理健康问题不仅影响个体，还对家庭和社会产生深远影响，因此普及心理健康知识至关重要。</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随着社会压力的增大，心理健康问题日益受到关注，越来越多的人开始重视心理健康。</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17" r="541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20000" r="200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提高公众对心理健康的认知，减少对心理问题的误解和歧视。</a:t>
            </a:r>
          </a:p>
        </p:txBody>
      </p:sp>
      <p:pic>
        <p:nvPicPr>
          <p:cNvPr id="5" name="Picture 5"/>
          <p:cNvPicPr>
            <a:picLocks noChangeAspect="1"/>
          </p:cNvPicPr>
          <p:nvPr/>
        </p:nvPicPr>
        <p:blipFill>
          <a:blip r:embed="rId4"/>
          <a:srcRect l="21875" r="2187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帮助人们了解如何应对常见的心理问题，如焦虑、抑郁等。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促进社区居民之间的交流与互助，共同维护和提升心理健康。</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时间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XXXX年XX月XX日，下午2点至4点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地点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社区中心广场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活动时间和地点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活动内容和形式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主题演讲是心理健康知识科普活动的重要形式之一，通过邀请专家或专业人士进行主题报告，向参与者传递心理健康知识和技能。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主题演讲中，专家或专业人士可以针对不同的心理健康主题进行深入浅出的讲解，如压力管理、焦虑缓解、抑郁防治等。他们可以分享实用的方法和技巧，帮助参与者了解和掌握心理健康知识和技能，提高自我认知和应对能力。</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主题演讲</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小组讨论是心理健康知识科普活动的另一种重要形式，通过分组讨论的方式，让参与者相互交流、分享经验和心得，加深对心理健康的认识和理解。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在小组讨论中，参与者可以根据不同的主题和议题进行分组讨论，如如何应对压力、如何提高自我认知等。通过相互交流和分享，参与者可以获得更多的经验和知识，同时也可以得到其他参与者的支持和鼓励，增强自我信心和应对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小组讨论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互动游戏是心理健康知识科普活动的另一种形式，通过游戏的方式，让参与者体验心理健康知识和技能的实际应用，增强参与者的互动和参与度。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互动游戏中，参与者可以通过参与各种有趣的游戏和活动，如心理测试、角色扮演、情景模拟等，来体验和学习心理健康知识和技能。这种形式的活动可以让参与者更加深入地了解心理健康知识和技能的实际应用，同时也可以增强参与者的互动和参与度，提高活动效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互动游戏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问卷调查是心理健康知识科普活动的另一种形式，通过问卷调查的方式，了解参与者的心理健康状况和需求，为后续的活动提供参考和依据。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在问卷调查中，参与者需要回答一系列与心理健康相关的问题，如自我认知、情绪状态、应对方式等。通过统计分析问卷调查结果，可以了解参与者的心理健康状况和需求，为后续的活动提供参考和依据。同时也可以根据调查结果进行有针对性的干预和帮助，提高参与者的心理健康水平。</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问卷调查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活动参与人员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本次心理健康知识科普活动吸引了大量参与者，人数达到数百人，涵盖了不同年龄段和职业背景的人群。</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活动通过线上和线下相结合的方式进行，线上平台提供了丰富的心理健康知识和互动环节，吸引了大量网友参与；线下活动现场气氛热烈，参与者积极互动交流，形成了良好的心理健康知识传播氛围。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参与者人数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参与者对本次活动给予了高度评价，普遍认为活动内容丰富、实用性强，对提升自身心理健康水平有很大帮助。</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活动过程中，许多参与者表示通过本次活动学到了很多实用的心理健康知识和技巧，如情绪管理、压力应对等；同时，他们对活动的组织形式和内容安排也给予了高度评价，认为活动具有很强的针对性和可操作性。</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参与者反馈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https://d.book118.com/107041010021006043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2024-09-16T19:32:20.303</cp:lastPrinted>
  <dcterms:created xsi:type="dcterms:W3CDTF">2024-09-16T11:32:20Z</dcterms:created>
  <dcterms:modified xsi:type="dcterms:W3CDTF">2024-09-16T11:32:22Z</dcterms:modified>
</cp:coreProperties>
</file>