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C33FD-A3F0-4577-A58A-EEC1DE896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98A16-0CCE-4AEE-A48D-F4FF2A271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A238B-5753-4CBD-9EF0-2DBEAA9A5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DBED9-24DB-469E-BF6A-A8D85BBA7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23FD3-2A18-4F02-8AC2-884A706C8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7675A4-E42E-4685-849C-BEC6566AD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6A50D-D04B-4ABF-9479-3E4D79EC5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D5883-654E-4173-AF40-29F35D2AD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ACA4E-59DA-4432-B926-7F12848F0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CBEB4-7CCA-4042-8880-7CA310F36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3087C-887D-4C2B-854D-E2E5B873A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46" r:id="rId2"/>
    <p:sldLayoutId id="2147485947" r:id="rId3"/>
    <p:sldLayoutId id="2147485948" r:id="rId4"/>
    <p:sldLayoutId id="2147485949" r:id="rId5"/>
    <p:sldLayoutId id="2147485950" r:id="rId6"/>
    <p:sldLayoutId id="2147485951" r:id="rId7"/>
    <p:sldLayoutId id="2147485952" r:id="rId8"/>
    <p:sldLayoutId id="2147485953" r:id="rId9"/>
    <p:sldLayoutId id="2147485954" r:id="rId10"/>
    <p:sldLayoutId id="214748595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tags" Target="../tags/tag133.xml" /><Relationship Id="rId27" Type="http://schemas.openxmlformats.org/officeDocument/2006/relationships/tags" Target="../tags/tag134.xml" /><Relationship Id="rId28" Type="http://schemas.openxmlformats.org/officeDocument/2006/relationships/tags" Target="../tags/tag135.xml" /><Relationship Id="rId29" Type="http://schemas.openxmlformats.org/officeDocument/2006/relationships/tags" Target="../tags/tag136.xml" /><Relationship Id="rId3" Type="http://schemas.openxmlformats.org/officeDocument/2006/relationships/tags" Target="../tags/tag110.xml" /><Relationship Id="rId30" Type="http://schemas.openxmlformats.org/officeDocument/2006/relationships/tags" Target="../tags/tag137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1020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价格、汇率与利率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价格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汇率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利率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价格、汇率与利率的相互关系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价格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价格的形成机制</a:t>
            </a:r>
            <a:endParaRPr lang="zh-CN" altLang="en-US"/>
          </a:p>
        </p:txBody>
      </p:sp>
      <p:sp>
        <p:nvSpPr>
          <p:cNvPr id="10489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成本因素：生产成本、运输成本、销售成本等也会影响价格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供需关系：价格由供需关系决定，供大于求时价格下降，供小于求时价格上升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市场结构：垄断市场、竞争市场、寡头市场等不同市场结构下，价格形成机制也不同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政策因素：政府政策、税收政策、贸易政策等也会影响价格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价格的影响因素</a:t>
            </a:r>
            <a:endParaRPr lang="zh-CN" altLang="en-US"/>
          </a:p>
        </p:txBody>
      </p:sp>
      <p:sp>
        <p:nvSpPr>
          <p:cNvPr id="104899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供求关系：供过于求，价格下降；供不应求，价格上升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市场因素：市场竞争、消费者需求、市场预期等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政策因素：政府政策、税收政策、贸易政策等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成本因素：生产成本、运输成本、销售成本等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价格的变动趋势</a:t>
            </a:r>
            <a:endParaRPr lang="zh-CN" altLang="en-US"/>
          </a:p>
        </p:txBody>
      </p:sp>
      <p:sp>
        <p:nvSpPr>
          <p:cNvPr id="10490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价格变动受供需关系影响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价格变动受成本因素影响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价格变动受政策因素影响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价格变动受市场预期影响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价格的管理策略</a:t>
            </a:r>
            <a:endParaRPr lang="zh-CN" altLang="en-US"/>
          </a:p>
        </p:txBody>
      </p:sp>
      <p:sp>
        <p:nvSpPr>
          <p:cNvPr id="10491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价格促销：通过打折、优惠券、赠品等方式进行价格促销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制定价格策略：根据市场需求、竞争情况、成本等因素制定价格策略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价格调整：根据市场变化、竞争对手价格调整、成本变化等因素进行价格调整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价格监控：定期监控市场价格，确保价格策略的有效性和竞争力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汇率的基本概念</a:t>
            </a:r>
            <a:endParaRPr lang="zh-CN" altLang="en-US"/>
          </a:p>
        </p:txBody>
      </p:sp>
      <p:sp>
        <p:nvSpPr>
          <p:cNvPr id="10492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汇率变动的影响因素：经济、政治、市场供求等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汇率对经济的影响：国际贸易、资本流动、通货膨胀等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汇率：两种货币之间的兑换比率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汇率标价方法：直接标价法和间接标价法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汇率的决定因素</a:t>
            </a:r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国际收支：一国的国际收支状况是决定汇率变动的最重要因素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8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通货膨胀：通货膨胀率会影响汇率的变动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04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利率：利率的变动会影响汇率的变动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10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经济增长：经济增长率会影响汇率的变动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16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政治因素：政治稳定与否会影响汇率的变动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2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市场预期：市场对汇率的预期会影响汇率的变动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汇率的变动影响</a:t>
            </a:r>
            <a:endParaRPr lang="zh-CN" altLang="en-US"/>
          </a:p>
        </p:txBody>
      </p:sp>
      <p:sp>
        <p:nvSpPr>
          <p:cNvPr id="10493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进出口贸易：汇率变动影响进出口商品的价格，从而影响贸易平衡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国际投资：汇率变动影响国际资本流动，影响投资收益和风险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国内经济：汇率变动影响国内物价水平，影响货币政策和财政政策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国际金融市场：汇率变动影响国际金融市场的稳定，影响全球经济和金融稳定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https://d.book118.com/107041020161006025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价格、汇率与利率</vt:lpstr>
      <vt:lpstr>目录</vt:lpstr>
      <vt:lpstr>单击添加章节标题</vt:lpstr>
      <vt:lpstr>价格</vt:lpstr>
      <vt:lpstr>价格的形成机制</vt:lpstr>
      <vt:lpstr>价格的影响因素</vt:lpstr>
      <vt:lpstr>价格的变动趋势</vt:lpstr>
      <vt:lpstr>价格的管理策略</vt:lpstr>
      <vt:lpstr>汇率</vt:lpstr>
      <vt:lpstr>汇率的基本概念</vt:lpstr>
      <vt:lpstr>汇率的决定因素</vt:lpstr>
      <vt:lpstr>汇率的变动影响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2024-08-30T17:00:21.947</cp:lastPrinted>
  <dcterms:created xsi:type="dcterms:W3CDTF">2024-08-30T09:00:21Z</dcterms:created>
  <dcterms:modified xsi:type="dcterms:W3CDTF">2024-08-30T09:00:24Z</dcterms:modified>
</cp:coreProperties>
</file>