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63542-CB3F-416B-A71A-3C0BD00AF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F43FF-2721-4350-B85D-6CE296553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A147F-A9EA-4916-9FD4-182BFC779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EC891-D712-46D9-A18F-AA2ACA25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568AD-BA46-47FF-8152-479CF25BB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D4F717-349B-4712-803B-9963A78F7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E53B85-0271-44E6-9795-CA558EDF1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6D3AB-7413-4304-9287-720ACDCE9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26F32-CF23-4097-B9E6-56B31D0EB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25070-0F9C-4C43-899E-C0EC305E9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164D4-CCF2-48BC-90E3-FDA0DEC72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1030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招聘面试评价中心技术知识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评价中心技术概述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心理测验在招聘中应用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无领导小组讨论技巧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评价中心技术概述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评价中心技术是一种综合性的、标准化的测评方法，通过模拟真实工作场景和任务，对应聘者的能力、素质、潜力等进行全面、深入的评估。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评价中心技术起源于20世纪50年代的美国电话电报公司（AT&amp;T），经过几十年的发展，现已成为企业招聘、选拔和培训人才的重要手段之一。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评价中心技术主要包括情境模拟、角色扮演、案例分析等核心技术，通过创造高度仿真的工作环境和任务，让应聘者在模拟情境中展示自己的能力和素质。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评价中心技术的方法包括无领导小组讨论、文件筐测验、管理游戏、案例分析等，这些方法各有特点，可以针对不同岗位和应聘者特点进行选择。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594" r="16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评价中心技术广泛应用于企业招聘、选拔和培训人才的过程中，适用于各个行业和岗位，特别是中高层管理岗位和关键技术岗位。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评价中心技术能够全面、深入地评估应聘者的能力和素质，提高招聘和选拔的准确性；同时，通过评价结果反馈，可以为应聘者提供有针对性的培训和发展建议，促进企业人才的成长和发展。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面试技巧与策略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25" r="21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了解公司和职位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准备自我介绍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复习简历和经历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思考可能的问题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面试前准备工作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深入研究公司的背景、文化、产品或服务，以及应聘职位的职责、要求和期望。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回顾自己的简历和过往经历，确保能够清晰、准确地回答面试官可能提出的问题。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提前准备好简洁明了的自我介绍，包括个人背景、工作经验、技能特长和为什么适合这个职位。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提前思考面试官可能会问的问题，并准备相应的回答。同时，也可以准备一些问题来向面试官提问。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使用开放式问题来了解应聘者的经验、技能和态度，避免使用引导性或封闭性问题。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有效提问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深入追问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在应聘者回答问题时，保持专注和耐心，不打断或过早做出评价，确保充分理解应聘者的观点和经历。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对应聘者的回答进行追问，以获取更详细的信息和澄清可能的模糊之处。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在应聘者回答后，用自己的话复述或总结应聘者的观点，以确保正确理解其意思。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提问技巧与倾听能力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在面试过程中及时记录应聘者的关键信息，如重要经历、技能特长等，以便后续评估和比较。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做好笔记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在面试过程中做好详细的笔记，以便在面试结束后对应聘者进行全面、准确的评估。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使用评分表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使用评分表对应聘者的各项能力进行评分，确保评估的客观性和一致性。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观察非言语行为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注意观察应聘者的非言语行为，如面部表情、肢体语言等，以获取更全面的信息。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心理测验在招聘中应用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人格测验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通过测量个体的性格特征、情绪稳定性、人际关系等方面，评估其与岗位的匹配程度，如MBTI、大五人格测验等。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能力测验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测量个体的智力、言语理解、数学能力、空间想象等能力，以判断其是否具备完成岗位任务所需的基本素质，如智力测验、职业能力倾向测验等。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心理健康测验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评估个体的心理健康状况，如焦虑、抑郁等心理状态，以及应对压力的能力，如症状自评量表（SCL-90）等。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常见心理测验类型介绍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通过心理测验，可以快速筛选出与岗位要求匹配的候选人，减少面试时间和成本。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提高招聘效率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心理测验可以测量出候选人的潜在特质和能力，帮助招聘者更全面地了解候选人，提高招聘的准确性。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增加招聘准确性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通过心理测验了解员工的性格特点和能力倾向，可以为员工提供更适合的职业发展路径和培训计划。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心理测验在招聘中作用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实施流程和注意事项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选择合适的心理测验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遵守伦理规范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标准化施测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结果解释和应用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根据招聘岗位的要求和公司的需求，选择适合的心理测验工具。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确保测验环境、指导语、测验时间等标准化，以减少误差。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对测验结果进行专业解释，并结合面试和其他评估手段进行综合判断。注意不能将心理测验结果作为唯一决策依据。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在使用心理测验时，要遵守相关的伦理规范，保护候选人的隐私权和知情权。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情景模拟与案例分析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https://d.book118.com/107041030002006050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2024-09-22T08:33:09.563</cp:lastPrinted>
  <dcterms:created xsi:type="dcterms:W3CDTF">2024-09-22T00:33:09Z</dcterms:created>
  <dcterms:modified xsi:type="dcterms:W3CDTF">2024-09-22T00:33:11Z</dcterms:modified>
</cp:coreProperties>
</file>