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9D5FF-BC5A-4E9F-B746-D17B689C2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416A4-0D6A-4E15-916D-272F5C6BA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3016A-1045-4262-BF7B-A1A09A2A7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5B887-508D-408F-B6D7-D1CCF0577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22CE67-1DA8-4DE0-889C-34508693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27861-5E21-4992-B855-C210A5CAA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D3B09-76F4-4BB5-9A93-4C578E86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6326D-7EE2-4737-AFC0-65797649B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A1DA5-411D-48FC-B05B-2A5490A5E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F0F9E-D611-4677-A00B-CF6C3D20C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F64C2-7BCF-49F8-96A8-55FCC951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1044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食管癌术后饮食护理的食谱建议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合理的饮食护理有助于补充营养，促进术后伤口愈合和恢复。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正确的饮食护理可以降低感染、吻合口瘘等并发症的风险。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良好的饮食护理有助于改善患者的营养状况，提高生存质量。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食管癌术后饮食护理的重要性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软食为主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高营养、高蛋白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避免过冷过热食物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食管癌术后饮食护理的基本原则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761" r="187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73" r="165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术后初期应采取少量多餐的进食方式，逐渐增加食量。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选择质地软、易消化的食物，避免坚硬、刺激性食物。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保证食物富含蛋白质、维生素和矿物质，以满足术后恢复的营养需求。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避免进食过冷或过热的食物，以免刺激食管黏膜。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通过合理的饮食搭配，满足患者营养需求，促进术后恢复。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遵循饮食护理原则，降低感染、吻合口瘘等并发症的风险。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通过良好的饮食护理，改善患者的生活质量，提高生存率。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食管癌术后饮食护理的目标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食管癌术后饮食护理的注意事项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食管癌术后，患者应避免食用辛辣、过冷、过热、过硬、过酸等刺激性食物，以及咖啡、茶、酒等刺激性饮料，以免刺激食管黏膜，加重病情或影响术后恢复。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，患者的食管黏膜较为脆弱，对于刺激性食物和饮料的耐受能力下降。这些刺激性食物和饮料可能引起食管黏膜充血、水肿、糜烂等炎症反应，导致疼痛、出血、吞咽困难等症状加重，不利于术后恢复。因此，患者在饮食上应选择温和、无刺激的食物和饮料，以保护食管黏膜，促进术后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避免刺激性食物和饮料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选择易于消化的食物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食管癌术后，患者应选择易于消化的食物，以减轻食管和胃的负担，促进营养吸收，加速术后恢复。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术后，患者的消化功能可能受到影响，选择易于消化的食物有助于减轻食管和胃的负担，避免出现食管梗阻、胃食管反流等并发症。此外，易于消化的食物也更容易被吸收，有助于患者补充营养，提高免疫力，加速术后恢复。建议选择软烂、易嚼、易消化的食物，如稀粥、蒸蛋、豆腐、新鲜蔬菜和水果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食管癌术后，患者应控制食量，避免暴饮暴食，同时注意进食速度，以免造成食管黏膜损伤或胃部不适。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，患者的消化功能尚未完全恢复，暴饮暴食可能增加胃部负担，导致消化不良、腹胀、腹泻等症状。此外，进食过快可能导致食物未经充分咀嚼就进入食管，增加食管黏膜损伤的风险。因此，患者应合理控制食量，避免暴饮暴食，同时注意细嚼慢咽，让食物充分咀嚼后再吞咽。建议采取少量多餐的饮食方式，逐步恢复饮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控制食量和速度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食管癌术后，患者应注意口腔卫生，保持口腔清洁湿润，避免口腔感染和异味。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食管的必经之路，保持口腔卫生对于预防感染和异味非常重要。食管癌术后，患者应养成饭后漱口、早晚刷牙的好习惯，定期使用牙线和牙间隙刷等工具清洁牙齿。此外，可使用口腔喷雾或漱口水保持口腔湿润和清洁。若出现口腔感染或异味症状，应及时就医诊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注意口腔卫生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https://d.book118.com/107041044055006035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2024-09-09T19:38:46.074</cp:lastPrinted>
  <dcterms:created xsi:type="dcterms:W3CDTF">2024-09-09T11:38:46Z</dcterms:created>
  <dcterms:modified xsi:type="dcterms:W3CDTF">2024-09-09T11:38:48Z</dcterms:modified>
</cp:coreProperties>
</file>