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7"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3F366C3-5609-41D1-AC40-08EC283452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26A5294-DE61-4097-9D78-ABB92D91A1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AC6DCF-78ED-4EBC-9C27-25DD858913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87D3B0-F702-498B-909B-3C2B4F56C28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BF48ABF-54B0-47C6-A78B-A4EFC9605D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2DFF4DE-4728-4603-8BC2-A2400F72EF0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6B01F04-5D8B-466B-9A15-6229021D6D2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34E223F-383E-413D-A61D-F1DBC0FD298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2FF88EB-7003-4D7E-9D07-A942FD9DEE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24FE3A-0ECC-437F-8729-39911DA291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D2145F-B16E-45C4-8C53-A6E22CCA7B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面">
    <p:spTree>
      <p:nvGrpSpPr>
        <p:cNvPr id="1" name=""/>
        <p:cNvGrpSpPr/>
        <p:nvPr/>
      </p:nvGrpSpPr>
      <p:grpSpPr>
        <a:xfrm>
          <a:off x="0" y="0"/>
          <a:ext cx="0" cy="0"/>
        </a:xfrm>
      </p:grpSpPr>
      <p:pic>
        <p:nvPicPr>
          <p:cNvPr id="2" name="图片 22"/>
          <p:cNvPicPr>
            <a:picLocks noChangeAspect="1"/>
          </p:cNvPicPr>
          <p:nvPr userDrawn="1"/>
        </p:nvPicPr>
        <p:blipFill>
          <a:blip r:embed="rId1"/>
          <a:stretch>
            <a:fillRect/>
          </a:stretch>
        </p:blipFill>
        <p:spPr>
          <a:xfrm>
            <a:off x="0" y="-1"/>
            <a:ext cx="12192000" cy="6858000"/>
          </a:xfrm>
          <a:prstGeom prst="rect">
            <a:avLst/>
          </a:prstGeom>
        </p:spPr>
      </p:pic>
      <p:sp>
        <p:nvSpPr>
          <p:cNvPr id="3" name="矩形 4"/>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4" name="标题 1"/>
          <p:cNvSpPr>
            <a:spLocks noGrp="1"/>
          </p:cNvSpPr>
          <p:nvPr>
            <p:ph type="ctrTitle" idx="2147483647" hasCustomPrompt="1"/>
          </p:nvPr>
        </p:nvSpPr>
        <p:spPr>
          <a:xfrm>
            <a:off x="392698" y="5131305"/>
            <a:ext cx="6019597" cy="1311128"/>
          </a:xfrm>
        </p:spPr>
        <p:txBody>
          <a:bodyPr wrap="none" anchor="b">
            <a:spAutoFit/>
          </a:bodyPr>
          <a:lstStyle>
            <a:lvl1pPr algn="l">
              <a:defRPr sz="8800" b="0" i="0" spc="300">
                <a:solidFill>
                  <a:schemeClr val="bg1"/>
                </a:solidFill>
                <a:latin typeface="Microsoft YaHei" panose="020b0503020204020204" pitchFamily="34" charset="-122"/>
                <a:ea typeface="Microsoft YaHei" panose="020b0503020204020204" pitchFamily="34" charset="-122"/>
              </a:defRPr>
            </a:lvl1pPr>
          </a:lstStyle>
          <a:p>
            <a:r>
              <a:rPr kumimoji="1" lang="zh-CN" altLang="en-US"/>
              <a:t>主标题样式</a:t>
            </a:r>
            <a:endParaRPr/>
          </a:p>
        </p:txBody>
      </p:sp>
      <p:sp>
        <p:nvSpPr>
          <p:cNvPr id="5" name="文本占位符 17"/>
          <p:cNvSpPr>
            <a:spLocks noGrp="1"/>
          </p:cNvSpPr>
          <p:nvPr>
            <p:ph type="body" sz="quarter" idx="10" hasCustomPrompt="1"/>
          </p:nvPr>
        </p:nvSpPr>
        <p:spPr>
          <a:xfrm>
            <a:off x="392698" y="4448586"/>
            <a:ext cx="2941831" cy="646331"/>
          </a:xfrm>
        </p:spPr>
        <p:txBody>
          <a:bodyPr wrap="none" anchor="b">
            <a:spAutoFit/>
          </a:bodyPr>
          <a:lstStyle>
            <a:lvl1pPr marL="0" indent="0" algn="l">
              <a:buNone/>
              <a:defRPr sz="4000" b="0" i="0" spc="300">
                <a:solidFill>
                  <a:schemeClr val="bg1"/>
                </a:solidFill>
                <a:latin typeface="Microsoft YaHei Light" panose="020b0503020204020204" pitchFamily="34" charset="-122"/>
                <a:ea typeface="Microsoft YaHei Light" panose="020b0503020204020204" pitchFamily="34" charset="-122"/>
              </a:defRPr>
            </a:lvl1pPr>
          </a:lstStyle>
          <a:p>
            <a:pPr lvl="0"/>
            <a:r>
              <a:rPr kumimoji="1" lang="zh-CN" altLang="en-US"/>
              <a:t>主标题样式</a:t>
            </a:r>
            <a:endParaRPr/>
          </a:p>
        </p:txBody>
      </p:sp>
    </p:spTree>
  </p:cSld>
  <p:clrMapOvr>
    <a:masterClrMapping/>
  </p:clrMapOvr>
  <p:transition/>
  <p:timing/>
  <p:extLst>
    <p:ext uri="{DCECCB84-F9BA-43D5-87BE-67443E8EF086}">
      <p15:sldGuideLst xmlns:p15="http://schemas.microsoft.com/office/powerpoint/2012/main">
        <p15:guide id="1" orient="horz" pos="2160" userDrawn="true">
          <p15:clr>
            <a:srgbClr val="FBAE40"/>
          </p15:clr>
        </p15:guide>
        <p15:guide id="2" pos="3840" userDrawn="true">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标题和内容">
    <p:spTree>
      <p:nvGrpSpPr>
        <p:cNvPr id="6" name=""/>
        <p:cNvGrpSpPr/>
        <p:nvPr/>
      </p:nvGrpSpPr>
      <p:grpSpPr>
        <a:xfrm>
          <a:off x="0" y="0"/>
          <a:ext cx="0" cy="0"/>
        </a:xfrm>
      </p:grpSpPr>
      <p:sp>
        <p:nvSpPr>
          <p:cNvPr id="7" name="标题 1"/>
          <p:cNvSpPr>
            <a:spLocks noGrp="1"/>
          </p:cNvSpPr>
          <p:nvPr>
            <p:ph type="title" idx="2147483647"/>
          </p:nvPr>
        </p:nvSpPr>
        <p:spPr/>
        <p:txBody>
          <a:bodyPr/>
          <a:lstStyle>
            <a:lvl1pPr>
              <a:defRPr b="0" i="0">
                <a:latin typeface="Microsoft YaHei" panose="020b0503020204020204" pitchFamily="34" charset="-122"/>
                <a:ea typeface="Microsoft YaHei" panose="020b0503020204020204" pitchFamily="34" charset="-122"/>
              </a:defRPr>
            </a:lvl1pPr>
          </a:lstStyle>
          <a:p>
            <a:r>
              <a:rPr kumimoji="1" lang="zh-CN" altLang="en-US"/>
              <a:t>单击此处编辑母版标题样式</a:t>
            </a:r>
            <a:endParaRPr/>
          </a:p>
        </p:txBody>
      </p:sp>
      <p:sp>
        <p:nvSpPr>
          <p:cNvPr id="8" name="内容占位符 2"/>
          <p:cNvSpPr>
            <a:spLocks noGrp="1"/>
          </p:cNvSpPr>
          <p:nvPr>
            <p:ph idx="1"/>
          </p:nvPr>
        </p:nvSpPr>
        <p:spPr/>
        <p:txBody>
          <a:bodyPr/>
          <a:lstStyle>
            <a:lvl1pPr>
              <a:defRPr b="0" i="0">
                <a:latin typeface="Microsoft YaHei" panose="020b0503020204020204" pitchFamily="34" charset="-122"/>
                <a:ea typeface="Microsoft YaHei" panose="020b0503020204020204" pitchFamily="34" charset="-122"/>
              </a:defRPr>
            </a:lvl1pPr>
            <a:lvl2pPr>
              <a:defRPr b="0" i="0">
                <a:latin typeface="Microsoft YaHei" panose="020b0503020204020204" pitchFamily="34" charset="-122"/>
                <a:ea typeface="Microsoft YaHei" panose="020b0503020204020204" pitchFamily="34" charset="-122"/>
              </a:defRPr>
            </a:lvl2pPr>
            <a:lvl3pPr>
              <a:defRPr b="0" i="0">
                <a:latin typeface="Microsoft YaHei" panose="020b0503020204020204" pitchFamily="34" charset="-122"/>
                <a:ea typeface="Microsoft YaHei" panose="020b0503020204020204" pitchFamily="34" charset="-122"/>
              </a:defRPr>
            </a:lvl3pPr>
            <a:lvl4pPr>
              <a:defRPr b="0" i="0">
                <a:latin typeface="Microsoft YaHei" panose="020b0503020204020204" pitchFamily="34" charset="-122"/>
                <a:ea typeface="Microsoft YaHei" panose="020b0503020204020204" pitchFamily="34" charset="-122"/>
              </a:defRPr>
            </a:lvl4pPr>
            <a:lvl5pPr>
              <a:defRPr b="0" i="0">
                <a:latin typeface="Microsoft YaHei" panose="020b0503020204020204" pitchFamily="34" charset="-122"/>
                <a:ea typeface="Microsoft YaHei" panose="020b0503020204020204" pitchFamily="34" charset="-122"/>
              </a:defRPr>
            </a:lvl5p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9"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0"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1"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节标题">
    <p:spTree>
      <p:nvGrpSpPr>
        <p:cNvPr id="12" name=""/>
        <p:cNvGrpSpPr/>
        <p:nvPr/>
      </p:nvGrpSpPr>
      <p:grpSpPr>
        <a:xfrm>
          <a:off x="0" y="0"/>
          <a:ext cx="0" cy="0"/>
        </a:xfrm>
      </p:grpSpPr>
      <p:sp>
        <p:nvSpPr>
          <p:cNvPr id="13" name="日期占位符 3"/>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14" name="页脚占位符 4"/>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15" name="灯片编号占位符 5"/>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pic>
        <p:nvPicPr>
          <p:cNvPr id="16" name="图片 2"/>
          <p:cNvPicPr>
            <a:picLocks noChangeAspect="1"/>
          </p:cNvPicPr>
          <p:nvPr userDrawn="1"/>
        </p:nvPicPr>
        <p:blipFill>
          <a:blip r:embed="rId1"/>
          <a:stretch>
            <a:fillRect/>
          </a:stretch>
        </p:blipFill>
        <p:spPr>
          <a:xfrm>
            <a:off x="0" y="-1"/>
            <a:ext cx="12192000" cy="6858000"/>
          </a:xfrm>
          <a:prstGeom prst="rect">
            <a:avLst/>
          </a:prstGeom>
        </p:spPr>
      </p:pic>
      <p:sp>
        <p:nvSpPr>
          <p:cNvPr id="17" name="矩形 6"/>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仅标题">
    <p:bg>
      <p:bgPr>
        <a:gradFill>
          <a:gsLst>
            <a:gs pos="80000">
              <a:schemeClr val="bg1"/>
            </a:gs>
            <a:gs pos="100000">
              <a:schemeClr val="accent1">
                <a:lumMod val="20000"/>
                <a:lumOff val="80000"/>
              </a:schemeClr>
            </a:gs>
          </a:gsLst>
          <a:lin ang="16200000" scaled="1"/>
        </a:gradFill>
        <a:effectLst/>
      </p:bgPr>
    </p:bg>
    <p:spTree>
      <p:nvGrpSpPr>
        <p:cNvPr id="18" name=""/>
        <p:cNvGrpSpPr/>
        <p:nvPr/>
      </p:nvGrpSpPr>
      <p:grpSpPr>
        <a:xfrm>
          <a:off x="0" y="0"/>
          <a:ext cx="0" cy="0"/>
        </a:xfrm>
      </p:grpSpPr>
      <p:pic>
        <p:nvPicPr>
          <p:cNvPr id="19" name="图片 7"/>
          <p:cNvPicPr>
            <a:picLocks noChangeAspect="1"/>
          </p:cNvPicPr>
          <p:nvPr userDrawn="1"/>
        </p:nvPicPr>
        <p:blipFill>
          <a:blip r:embed="rId1"/>
          <a:stretch>
            <a:fillRect/>
          </a:stretch>
        </p:blipFill>
        <p:spPr>
          <a:xfrm flipH="1">
            <a:off x="0" y="-1"/>
            <a:ext cx="12192000" cy="6858000"/>
          </a:xfrm>
          <a:prstGeom prst="rect">
            <a:avLst/>
          </a:prstGeom>
        </p:spPr>
      </p:pic>
      <p:sp>
        <p:nvSpPr>
          <p:cNvPr id="20" name="矩形 6"/>
          <p:cNvSpPr/>
          <p:nvPr userDrawn="1"/>
        </p:nvSpPr>
        <p:spPr>
          <a:xfrm>
            <a:off x="0" y="1"/>
            <a:ext cx="12192000" cy="6857999"/>
          </a:xfrm>
          <a:prstGeom prst="rect">
            <a:avLst/>
          </a:prstGeom>
          <a:gradFill>
            <a:gsLst>
              <a:gs pos="85000">
                <a:schemeClr val="bg1"/>
              </a:gs>
              <a:gs pos="100000">
                <a:schemeClr val="bg1">
                  <a:alpha val="7500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
        <p:nvSpPr>
          <p:cNvPr id="21" name="日期占位符 2"/>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2" name="页脚占位符 3"/>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3" name="灯片编号占位符 4"/>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空白">
    <p:spTree>
      <p:nvGrpSpPr>
        <p:cNvPr id="24" name=""/>
        <p:cNvGrpSpPr/>
        <p:nvPr/>
      </p:nvGrpSpPr>
      <p:grpSpPr>
        <a:xfrm>
          <a:off x="0" y="0"/>
          <a:ext cx="0" cy="0"/>
        </a:xfrm>
      </p:grpSpPr>
      <p:sp>
        <p:nvSpPr>
          <p:cNvPr id="25" name="日期占位符 1"/>
          <p:cNvSpPr>
            <a:spLocks noGrp="1"/>
          </p:cNvSpPr>
          <p:nvPr>
            <p:ph type="dt" sz="half" idx="10"/>
          </p:nvPr>
        </p:nvSpPr>
        <p:spPr/>
        <p:txBody>
          <a:bodyPr/>
          <a:lstStyle>
            <a:lvl1pPr>
              <a:defRPr b="0" i="0">
                <a:latin typeface="Microsoft YaHei" panose="020b0503020204020204" pitchFamily="34" charset="-122"/>
                <a:ea typeface="Microsoft YaHei" panose="020b0503020204020204" pitchFamily="34" charset="-122"/>
              </a:defRPr>
            </a:lvl1pPr>
          </a:lstStyle>
          <a:p>
            <a:fld id="{50281522-3AB1-3541-90AB-7A631F5C75F8}" type="datetimeFigureOut">
              <a:rPr/>
              <a:t>2023/11/22</a:t>
            </a:fld>
            <a:endParaRPr kumimoji="1" lang="zh-CN" altLang="en-US"/>
          </a:p>
        </p:txBody>
      </p:sp>
      <p:sp>
        <p:nvSpPr>
          <p:cNvPr id="26" name="页脚占位符 2"/>
          <p:cNvSpPr>
            <a:spLocks noGrp="1"/>
          </p:cNvSpPr>
          <p:nvPr>
            <p:ph type="ftr" sz="quarter" idx="11"/>
          </p:nvPr>
        </p:nvSpPr>
        <p:spPr/>
        <p:txBody>
          <a:bodyPr/>
          <a:lstStyle>
            <a:lvl1pPr>
              <a:defRPr b="0" i="0">
                <a:latin typeface="Microsoft YaHei" panose="020b0503020204020204" pitchFamily="34" charset="-122"/>
                <a:ea typeface="Microsoft YaHei" panose="020b0503020204020204" pitchFamily="34" charset="-122"/>
              </a:defRPr>
            </a:lvl1pPr>
          </a:lstStyle>
          <a:p>
            <a:endParaRPr kumimoji="1" lang="zh-CN" altLang="en-US"/>
          </a:p>
        </p:txBody>
      </p:sp>
      <p:sp>
        <p:nvSpPr>
          <p:cNvPr id="27" name="灯片编号占位符 3"/>
          <p:cNvSpPr>
            <a:spLocks noGrp="1"/>
          </p:cNvSpPr>
          <p:nvPr>
            <p:ph type="sldNum" sz="quarter" idx="12"/>
          </p:nvPr>
        </p:nvSpPr>
        <p:spPr/>
        <p:txBody>
          <a:bodyPr/>
          <a:lstStyle>
            <a:lvl1pPr>
              <a:defRPr b="0" i="0">
                <a:latin typeface="Microsoft YaHei" panose="020b0503020204020204" pitchFamily="34" charset="-122"/>
                <a:ea typeface="Microsoft YaHei" panose="020b0503020204020204" pitchFamily="34" charset="-122"/>
              </a:defRPr>
            </a:lvl1pPr>
          </a:lstStyle>
          <a:p>
            <a:fld id="{419F402A-E1A9-C741-9EEF-1CF72A8557FF}" type="slidenum">
              <a:rPr/>
              <a:t>‹#›</a:t>
            </a:fld>
            <a:endParaRPr kumimoji="1"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封底">
    <p:spTree>
      <p:nvGrpSpPr>
        <p:cNvPr id="28" name=""/>
        <p:cNvGrpSpPr/>
        <p:nvPr/>
      </p:nvGrpSpPr>
      <p:grpSpPr>
        <a:xfrm>
          <a:off x="0" y="0"/>
          <a:ext cx="0" cy="0"/>
        </a:xfrm>
      </p:grpSpPr>
      <p:pic>
        <p:nvPicPr>
          <p:cNvPr id="29" name="图片 2"/>
          <p:cNvPicPr>
            <a:picLocks noChangeAspect="1"/>
          </p:cNvPicPr>
          <p:nvPr userDrawn="1"/>
        </p:nvPicPr>
        <p:blipFill>
          <a:blip r:embed="rId1"/>
          <a:stretch>
            <a:fillRect/>
          </a:stretch>
        </p:blipFill>
        <p:spPr>
          <a:xfrm>
            <a:off x="0" y="-1"/>
            <a:ext cx="12192000" cy="6858000"/>
          </a:xfrm>
          <a:prstGeom prst="rect">
            <a:avLst/>
          </a:prstGeom>
        </p:spPr>
      </p:pic>
      <p:sp>
        <p:nvSpPr>
          <p:cNvPr id="30" name="矩形 3"/>
          <p:cNvSpPr/>
          <p:nvPr userDrawn="1"/>
        </p:nvSpPr>
        <p:spPr>
          <a:xfrm>
            <a:off x="0" y="-1"/>
            <a:ext cx="12192000" cy="6857999"/>
          </a:xfrm>
          <a:prstGeom prst="rect">
            <a:avLst/>
          </a:prstGeom>
          <a:gradFill>
            <a:gsLst>
              <a:gs pos="10000">
                <a:schemeClr val="accent3"/>
              </a:gs>
              <a:gs pos="30000">
                <a:schemeClr val="accent1">
                  <a:alpha val="0"/>
                </a:schemeClr>
              </a:gs>
            </a:gsLst>
            <a:lin ang="162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kumimoji="1" lang="zh-CN" altLang="en-US"/>
          </a:p>
        </p:txBody>
      </p:sp>
    </p:spTree>
  </p:cSld>
  <p:clrMapOvr>
    <a:masterClrMapping/>
  </p:clrMapOvr>
  <p:transition/>
  <p:timing/>
  <p:extLst>
    <p:ext uri="{DCECCB84-F9BA-43D5-87BE-67443E8EF086}">
      <p15:sldGuideLst xmlns:p15="http://schemas.microsoft.com/office/powerpoint/2012/main">
        <p15:guide id="3" orient="horz" pos="2160" userDrawn="true">
          <p15:clr>
            <a:srgbClr val="FBAE40"/>
          </p15:clr>
        </p15:guide>
        <p15:guide id="4" pos="3840" userDrawn="true">
          <p15:clr>
            <a:srgbClr val="FBAE40"/>
          </p15:clr>
        </p15:guide>
      </p15:sldGuideLst>
    </p:ext>
  </p:extLst>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Contents Layout">
    <p:spTree>
      <p:nvGrpSpPr>
        <p:cNvPr id="31" name=""/>
        <p:cNvGrpSpPr/>
        <p:nvPr/>
      </p:nvGrpSpPr>
      <p:grpSpPr>
        <a:xfrm>
          <a:off x="0" y="0"/>
          <a:ext cx="0" cy="0"/>
        </a:xfrm>
      </p:grpSpPr>
      <p:sp>
        <p:nvSpPr>
          <p:cNvPr id="32" name="文本占位符 8"/>
          <p:cNvSpPr>
            <a:spLocks noGrp="1"/>
          </p:cNvSpPr>
          <p:nvPr>
            <p:ph type="body" sz="quarter" idx="14" hasCustomPrompt="1"/>
          </p:nvPr>
        </p:nvSpPr>
        <p:spPr>
          <a:xfrm>
            <a:off x="673100" y="1500188"/>
            <a:ext cx="2836562" cy="696024"/>
          </a:xfrm>
        </p:spPr>
        <p:txBody>
          <a:bodyPr>
            <a:spAutoFit/>
          </a:bodyPr>
          <a:lstStyle>
            <a:lvl1pPr marL="0" indent="0" algn="l">
              <a:buFont typeface="+mj-lt"/>
              <a:buNone/>
              <a:defRPr sz="3600" b="1"/>
            </a:lvl1pPr>
            <a:lvl2pPr marL="457200" indent="0">
              <a:buFont typeface="+mj-ea"/>
              <a:buNone/>
              <a:defRPr/>
            </a:lvl2pPr>
            <a:lvl3pPr marL="1257300" indent="-342900">
              <a:buFont typeface="+mj-lt"/>
              <a:buAutoNum type="alphaLcParenR"/>
              <a:defRPr/>
            </a:lvl3pPr>
          </a:lstStyle>
          <a:p>
            <a:pPr lvl="0"/>
            <a:r>
              <a:rPr lang="en-US" altLang="zh-CN"/>
              <a:t>CONTENTS</a:t>
            </a:r>
            <a:endParaRPr lang="zh-CN" altLang="en-US"/>
          </a:p>
        </p:txBody>
      </p:sp>
      <p:sp>
        <p:nvSpPr>
          <p:cNvPr id="33" name="文本占位符 6"/>
          <p:cNvSpPr>
            <a:spLocks noGrp="1"/>
          </p:cNvSpPr>
          <p:nvPr>
            <p:ph type="body" sz="quarter" idx="13"/>
          </p:nvPr>
        </p:nvSpPr>
        <p:spPr>
          <a:xfrm>
            <a:off x="3660536" y="1500187"/>
            <a:ext cx="7871045" cy="4633913"/>
          </a:xfrm>
        </p:spPr>
        <p:txBody>
          <a:bodyPr/>
          <a:lstStyle>
            <a:lvl1pPr marL="342900" indent="-342900">
              <a:buFont typeface="+mj-lt"/>
              <a:buAutoNum type="arabicPeriod"/>
              <a:defRPr/>
            </a:lvl1pPr>
            <a:lvl2pPr marL="800100" indent="-342900">
              <a:buFont typeface="+mj-ea"/>
              <a:buAutoNum type="circleNumDbPlain"/>
              <a:defRPr/>
            </a:lvl2pPr>
            <a:lvl3pPr marL="1257300" indent="-342900">
              <a:buFont typeface="+mj-lt"/>
              <a:buAutoNum type="alphaLcParenR"/>
              <a:defRPr/>
            </a:lvl3pPr>
          </a:lstStyle>
          <a:p>
            <a:pPr lvl="0"/>
            <a:r>
              <a:rPr lang="en-US" altLang="zh-CN"/>
              <a:t>Click to edit Master text styles</a:t>
            </a:r>
            <a:endParaRPr/>
          </a:p>
          <a:p>
            <a:pPr lvl="1"/>
            <a:r>
              <a:rPr lang="en-US" altLang="zh-CN"/>
              <a:t>Second level</a:t>
            </a:r>
            <a:endParaRPr/>
          </a:p>
          <a:p>
            <a:pPr lvl="2"/>
            <a:r>
              <a:rPr lang="en-US" altLang="zh-CN"/>
              <a:t>Third level</a:t>
            </a:r>
            <a:endParaRPr/>
          </a:p>
          <a:p>
            <a:pPr lvl="3"/>
            <a:r>
              <a:rPr lang="en-US" altLang="zh-CN"/>
              <a:t>Fourth level</a:t>
            </a:r>
            <a:endParaRPr/>
          </a:p>
          <a:p>
            <a:pPr lvl="4"/>
            <a:r>
              <a:rPr lang="en-US" altLang="zh-CN"/>
              <a:t>Fifth level</a:t>
            </a:r>
            <a:endParaRPr lang="zh-CN" altLang="en-US"/>
          </a:p>
        </p:txBody>
      </p:sp>
      <p:sp>
        <p:nvSpPr>
          <p:cNvPr id="34" name="页脚占位符 2"/>
          <p:cNvSpPr>
            <a:spLocks noGrp="1"/>
          </p:cNvSpPr>
          <p:nvPr>
            <p:ph type="ftr" sz="quarter" idx="10"/>
          </p:nvPr>
        </p:nvSpPr>
        <p:spPr>
          <a:xfrm>
            <a:off x="673101" y="6423740"/>
            <a:ext cx="3992171" cy="246221"/>
          </a:xfrm>
        </p:spPr>
        <p:txBody>
          <a:bodyPr/>
          <a:lstStyle/>
          <a:p>
            <a:endParaRPr lang="zh-CN" altLang="en-US"/>
          </a:p>
        </p:txBody>
      </p:sp>
      <p:sp>
        <p:nvSpPr>
          <p:cNvPr id="35" name="日期占位符 3"/>
          <p:cNvSpPr>
            <a:spLocks noGrp="1"/>
          </p:cNvSpPr>
          <p:nvPr>
            <p:ph type="dt" sz="half" idx="11"/>
          </p:nvPr>
        </p:nvSpPr>
        <p:spPr>
          <a:xfrm>
            <a:off x="5517356" y="6423740"/>
            <a:ext cx="1802924" cy="246221"/>
          </a:xfrm>
        </p:spPr>
        <p:txBody>
          <a:bodyPr/>
          <a:lstStyle/>
          <a:p>
            <a:fld id="{AC4CC43B-9EB6-4465-8B1A-3F7180DAD0DF}" type="datetime1">
              <a:rPr/>
              <a:t>2023/11/22</a:t>
            </a:fld>
            <a:endParaRPr lang="en-US" altLang="zh-CN"/>
          </a:p>
        </p:txBody>
      </p:sp>
      <p:sp>
        <p:nvSpPr>
          <p:cNvPr id="36" name="灯片编号占位符 4"/>
          <p:cNvSpPr>
            <a:spLocks noGrp="1"/>
          </p:cNvSpPr>
          <p:nvPr>
            <p:ph type="sldNum" sz="quarter" idx="12"/>
          </p:nvPr>
        </p:nvSpPr>
        <p:spPr/>
        <p:txBody>
          <a:bodyPr/>
          <a:lstStyle/>
          <a:p>
            <a:fld id="{7F65B630-C7FF-41C0-9923-C5E5E29EED81}" type="slidenum">
              <a:rPr/>
              <a:t>‹#›</a:t>
            </a:fld>
            <a:endParaRPr lang="en-US" altLang="zh-CN"/>
          </a:p>
        </p:txBody>
      </p:sp>
      <p:cxnSp>
        <p:nvCxnSpPr>
          <p:cNvPr id="37" name="î$ļíďé"/>
          <p:cNvCxnSpPr/>
          <p:nvPr userDrawn="1"/>
        </p:nvCxnSpPr>
        <p:spPr>
          <a:xfrm flipH="1">
            <a:off x="3621019" y="1500188"/>
            <a:ext cx="0" cy="4633913"/>
          </a:xfrm>
          <a:prstGeom prst="line">
            <a:avLst/>
          </a:prstGeom>
          <a:solidFill>
            <a:srgbClr val="FFCC00"/>
          </a:solidFill>
          <a:ln w="3175" cap="flat" cmpd="sng" algn="ctr">
            <a:solidFill>
              <a:schemeClr val="bg1">
                <a:lumMod val="75000"/>
                <a:alpha val="0"/>
              </a:schemeClr>
            </a:solidFill>
            <a:prstDash val="solid"/>
            <a:round/>
            <a:headEnd type="none" w="med" len="med"/>
            <a:tailEnd type="none" w="med" len="med"/>
          </a:ln>
          <a:effectLst/>
        </p:spPr>
      </p:cxnSp>
      <p:sp>
        <p:nvSpPr>
          <p:cNvPr id="38" name="iṣļiďê"/>
          <p:cNvSpPr>
            <a:spLocks noChangeAspect="1"/>
          </p:cNvSpPr>
          <p:nvPr userDrawn="1"/>
        </p:nvSpPr>
        <p:spPr bwMode="auto">
          <a:xfrm>
            <a:off x="2626456" y="5219207"/>
            <a:ext cx="870506" cy="915667"/>
          </a:xfrm>
          <a:custGeom>
            <a:gdLst>
              <a:gd name="T0" fmla="*/ 3353 w 5127"/>
              <a:gd name="T1" fmla="*/ 1728 h 5401"/>
              <a:gd name="T2" fmla="*/ 2183 w 5127"/>
              <a:gd name="T3" fmla="*/ 1608 h 5401"/>
              <a:gd name="T4" fmla="*/ 3353 w 5127"/>
              <a:gd name="T5" fmla="*/ 1488 h 5401"/>
              <a:gd name="T6" fmla="*/ 3103 w 5127"/>
              <a:gd name="T7" fmla="*/ 2231 h 5401"/>
              <a:gd name="T8" fmla="*/ 3103 w 5127"/>
              <a:gd name="T9" fmla="*/ 1991 h 5401"/>
              <a:gd name="T10" fmla="*/ 2432 w 5127"/>
              <a:gd name="T11" fmla="*/ 2111 h 5401"/>
              <a:gd name="T12" fmla="*/ 3103 w 5127"/>
              <a:gd name="T13" fmla="*/ 2231 h 5401"/>
              <a:gd name="T14" fmla="*/ 3353 w 5127"/>
              <a:gd name="T15" fmla="*/ 2648 h 5401"/>
              <a:gd name="T16" fmla="*/ 2183 w 5127"/>
              <a:gd name="T17" fmla="*/ 2768 h 5401"/>
              <a:gd name="T18" fmla="*/ 3353 w 5127"/>
              <a:gd name="T19" fmla="*/ 2888 h 5401"/>
              <a:gd name="T20" fmla="*/ 2552 w 5127"/>
              <a:gd name="T21" fmla="*/ 3151 h 5401"/>
              <a:gd name="T22" fmla="*/ 2552 w 5127"/>
              <a:gd name="T23" fmla="*/ 3391 h 5401"/>
              <a:gd name="T24" fmla="*/ 3223 w 5127"/>
              <a:gd name="T25" fmla="*/ 3271 h 5401"/>
              <a:gd name="T26" fmla="*/ 2552 w 5127"/>
              <a:gd name="T27" fmla="*/ 3151 h 5401"/>
              <a:gd name="T28" fmla="*/ 4448 w 5127"/>
              <a:gd name="T29" fmla="*/ 1442 h 5401"/>
              <a:gd name="T30" fmla="*/ 4688 w 5127"/>
              <a:gd name="T31" fmla="*/ 1442 h 5401"/>
              <a:gd name="T32" fmla="*/ 3988 w 5127"/>
              <a:gd name="T33" fmla="*/ 0 h 5401"/>
              <a:gd name="T34" fmla="*/ 0 w 5127"/>
              <a:gd name="T35" fmla="*/ 604 h 5401"/>
              <a:gd name="T36" fmla="*/ 120 w 5127"/>
              <a:gd name="T37" fmla="*/ 1792 h 5401"/>
              <a:gd name="T38" fmla="*/ 686 w 5127"/>
              <a:gd name="T39" fmla="*/ 1672 h 5401"/>
              <a:gd name="T40" fmla="*/ 240 w 5127"/>
              <a:gd name="T41" fmla="*/ 1552 h 5401"/>
              <a:gd name="T42" fmla="*/ 604 w 5127"/>
              <a:gd name="T43" fmla="*/ 240 h 5401"/>
              <a:gd name="T44" fmla="*/ 968 w 5127"/>
              <a:gd name="T45" fmla="*/ 4179 h 5401"/>
              <a:gd name="T46" fmla="*/ 3904 w 5127"/>
              <a:gd name="T47" fmla="*/ 4879 h 5401"/>
              <a:gd name="T48" fmla="*/ 3904 w 5127"/>
              <a:gd name="T49" fmla="*/ 4639 h 5401"/>
              <a:gd name="T50" fmla="*/ 1208 w 5127"/>
              <a:gd name="T51" fmla="*/ 4179 h 5401"/>
              <a:gd name="T52" fmla="*/ 1086 w 5127"/>
              <a:gd name="T53" fmla="*/ 240 h 5401"/>
              <a:gd name="T54" fmla="*/ 4448 w 5127"/>
              <a:gd name="T55" fmla="*/ 700 h 5401"/>
              <a:gd name="T56" fmla="*/ 4568 w 5127"/>
              <a:gd name="T57" fmla="*/ 2000 h 5401"/>
              <a:gd name="T58" fmla="*/ 4568 w 5127"/>
              <a:gd name="T59" fmla="*/ 2240 h 5401"/>
              <a:gd name="T60" fmla="*/ 4887 w 5127"/>
              <a:gd name="T61" fmla="*/ 2340 h 5401"/>
              <a:gd name="T62" fmla="*/ 5007 w 5127"/>
              <a:gd name="T63" fmla="*/ 3838 h 5401"/>
              <a:gd name="T64" fmla="*/ 5127 w 5127"/>
              <a:gd name="T65" fmla="*/ 2340 h 5401"/>
              <a:gd name="T66" fmla="*/ 4568 w 5127"/>
              <a:gd name="T67" fmla="*/ 5139 h 5401"/>
              <a:gd name="T68" fmla="*/ 4448 w 5127"/>
              <a:gd name="T69" fmla="*/ 5281 h 5401"/>
              <a:gd name="T70" fmla="*/ 4688 w 5127"/>
              <a:gd name="T71" fmla="*/ 5281 h 5401"/>
              <a:gd name="T72" fmla="*/ 4568 w 5127"/>
              <a:gd name="T73" fmla="*/ 5139 h 5401"/>
              <a:gd name="T74" fmla="*/ 4448 w 5127"/>
              <a:gd name="T75" fmla="*/ 2559 h 5401"/>
              <a:gd name="T76" fmla="*/ 4568 w 5127"/>
              <a:gd name="T77" fmla="*/ 4974 h 5401"/>
              <a:gd name="T78" fmla="*/ 4688 w 5127"/>
              <a:gd name="T79" fmla="*/ 2559 h 540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5127" h="5401">
                <a:moveTo>
                  <a:pt x="3473" y="1608"/>
                </a:moveTo>
                <a:cubicBezTo>
                  <a:pt x="3473" y="1674"/>
                  <a:pt x="3419" y="1728"/>
                  <a:pt x="3353" y="1728"/>
                </a:cubicBezTo>
                <a:lnTo>
                  <a:pt x="2303" y="1728"/>
                </a:lnTo>
                <a:cubicBezTo>
                  <a:pt x="2236" y="1728"/>
                  <a:pt x="2183" y="1674"/>
                  <a:pt x="2183" y="1608"/>
                </a:cubicBezTo>
                <a:cubicBezTo>
                  <a:pt x="2183" y="1542"/>
                  <a:pt x="2236" y="1488"/>
                  <a:pt x="2303" y="1488"/>
                </a:cubicBezTo>
                <a:lnTo>
                  <a:pt x="3353" y="1488"/>
                </a:lnTo>
                <a:cubicBezTo>
                  <a:pt x="3419" y="1488"/>
                  <a:pt x="3473" y="1542"/>
                  <a:pt x="3473" y="1608"/>
                </a:cubicBezTo>
                <a:close/>
                <a:moveTo>
                  <a:pt x="3103" y="2231"/>
                </a:moveTo>
                <a:cubicBezTo>
                  <a:pt x="3170" y="2231"/>
                  <a:pt x="3223" y="2178"/>
                  <a:pt x="3223" y="2111"/>
                </a:cubicBezTo>
                <a:cubicBezTo>
                  <a:pt x="3223" y="2045"/>
                  <a:pt x="3170" y="1991"/>
                  <a:pt x="3103" y="1991"/>
                </a:cubicBezTo>
                <a:lnTo>
                  <a:pt x="2552" y="1991"/>
                </a:lnTo>
                <a:cubicBezTo>
                  <a:pt x="2486" y="1991"/>
                  <a:pt x="2432" y="2045"/>
                  <a:pt x="2432" y="2111"/>
                </a:cubicBezTo>
                <a:cubicBezTo>
                  <a:pt x="2432" y="2178"/>
                  <a:pt x="2486" y="2231"/>
                  <a:pt x="2552" y="2231"/>
                </a:cubicBezTo>
                <a:lnTo>
                  <a:pt x="3103" y="2231"/>
                </a:lnTo>
                <a:close/>
                <a:moveTo>
                  <a:pt x="3473" y="2768"/>
                </a:moveTo>
                <a:cubicBezTo>
                  <a:pt x="3473" y="2701"/>
                  <a:pt x="3419" y="2648"/>
                  <a:pt x="3353" y="2648"/>
                </a:cubicBezTo>
                <a:lnTo>
                  <a:pt x="2303" y="2648"/>
                </a:lnTo>
                <a:cubicBezTo>
                  <a:pt x="2236" y="2648"/>
                  <a:pt x="2183" y="2701"/>
                  <a:pt x="2183" y="2768"/>
                </a:cubicBezTo>
                <a:cubicBezTo>
                  <a:pt x="2183" y="2834"/>
                  <a:pt x="2236" y="2888"/>
                  <a:pt x="2303" y="2888"/>
                </a:cubicBezTo>
                <a:lnTo>
                  <a:pt x="3353" y="2888"/>
                </a:lnTo>
                <a:cubicBezTo>
                  <a:pt x="3419" y="2888"/>
                  <a:pt x="3473" y="2834"/>
                  <a:pt x="3473" y="2768"/>
                </a:cubicBezTo>
                <a:close/>
                <a:moveTo>
                  <a:pt x="2552" y="3151"/>
                </a:moveTo>
                <a:cubicBezTo>
                  <a:pt x="2486" y="3151"/>
                  <a:pt x="2432" y="3205"/>
                  <a:pt x="2432" y="3271"/>
                </a:cubicBezTo>
                <a:cubicBezTo>
                  <a:pt x="2432" y="3338"/>
                  <a:pt x="2486" y="3391"/>
                  <a:pt x="2552" y="3391"/>
                </a:cubicBezTo>
                <a:lnTo>
                  <a:pt x="3103" y="3391"/>
                </a:lnTo>
                <a:cubicBezTo>
                  <a:pt x="3170" y="3391"/>
                  <a:pt x="3223" y="3338"/>
                  <a:pt x="3223" y="3271"/>
                </a:cubicBezTo>
                <a:cubicBezTo>
                  <a:pt x="3223" y="3205"/>
                  <a:pt x="3170" y="3151"/>
                  <a:pt x="3103" y="3151"/>
                </a:cubicBezTo>
                <a:lnTo>
                  <a:pt x="2552" y="3151"/>
                </a:lnTo>
                <a:close/>
                <a:moveTo>
                  <a:pt x="4448" y="700"/>
                </a:moveTo>
                <a:lnTo>
                  <a:pt x="4448" y="1442"/>
                </a:lnTo>
                <a:cubicBezTo>
                  <a:pt x="4448" y="1509"/>
                  <a:pt x="4501" y="1562"/>
                  <a:pt x="4568" y="1562"/>
                </a:cubicBezTo>
                <a:cubicBezTo>
                  <a:pt x="4634" y="1562"/>
                  <a:pt x="4688" y="1509"/>
                  <a:pt x="4688" y="1442"/>
                </a:cubicBezTo>
                <a:lnTo>
                  <a:pt x="4688" y="700"/>
                </a:lnTo>
                <a:cubicBezTo>
                  <a:pt x="4688" y="314"/>
                  <a:pt x="4374" y="0"/>
                  <a:pt x="3988" y="0"/>
                </a:cubicBezTo>
                <a:lnTo>
                  <a:pt x="604" y="0"/>
                </a:lnTo>
                <a:cubicBezTo>
                  <a:pt x="271" y="0"/>
                  <a:pt x="0" y="271"/>
                  <a:pt x="0" y="604"/>
                </a:cubicBezTo>
                <a:lnTo>
                  <a:pt x="0" y="1672"/>
                </a:lnTo>
                <a:cubicBezTo>
                  <a:pt x="0" y="1738"/>
                  <a:pt x="53" y="1792"/>
                  <a:pt x="120" y="1792"/>
                </a:cubicBezTo>
                <a:lnTo>
                  <a:pt x="566" y="1792"/>
                </a:lnTo>
                <a:cubicBezTo>
                  <a:pt x="632" y="1792"/>
                  <a:pt x="686" y="1738"/>
                  <a:pt x="686" y="1672"/>
                </a:cubicBezTo>
                <a:cubicBezTo>
                  <a:pt x="686" y="1606"/>
                  <a:pt x="632" y="1552"/>
                  <a:pt x="566" y="1552"/>
                </a:cubicBezTo>
                <a:lnTo>
                  <a:pt x="240" y="1552"/>
                </a:lnTo>
                <a:lnTo>
                  <a:pt x="240" y="604"/>
                </a:lnTo>
                <a:cubicBezTo>
                  <a:pt x="240" y="403"/>
                  <a:pt x="403" y="240"/>
                  <a:pt x="604" y="240"/>
                </a:cubicBezTo>
                <a:cubicBezTo>
                  <a:pt x="805" y="240"/>
                  <a:pt x="968" y="403"/>
                  <a:pt x="968" y="604"/>
                </a:cubicBezTo>
                <a:lnTo>
                  <a:pt x="968" y="4179"/>
                </a:lnTo>
                <a:cubicBezTo>
                  <a:pt x="968" y="4565"/>
                  <a:pt x="1282" y="4879"/>
                  <a:pt x="1668" y="4879"/>
                </a:cubicBezTo>
                <a:lnTo>
                  <a:pt x="3904" y="4879"/>
                </a:lnTo>
                <a:cubicBezTo>
                  <a:pt x="3970" y="4879"/>
                  <a:pt x="4024" y="4825"/>
                  <a:pt x="4024" y="4759"/>
                </a:cubicBezTo>
                <a:cubicBezTo>
                  <a:pt x="4024" y="4693"/>
                  <a:pt x="3970" y="4639"/>
                  <a:pt x="3904" y="4639"/>
                </a:cubicBezTo>
                <a:lnTo>
                  <a:pt x="1668" y="4639"/>
                </a:lnTo>
                <a:cubicBezTo>
                  <a:pt x="1415" y="4639"/>
                  <a:pt x="1208" y="4433"/>
                  <a:pt x="1208" y="4179"/>
                </a:cubicBezTo>
                <a:lnTo>
                  <a:pt x="1208" y="604"/>
                </a:lnTo>
                <a:cubicBezTo>
                  <a:pt x="1208" y="468"/>
                  <a:pt x="1163" y="341"/>
                  <a:pt x="1086" y="240"/>
                </a:cubicBezTo>
                <a:lnTo>
                  <a:pt x="3988" y="240"/>
                </a:lnTo>
                <a:cubicBezTo>
                  <a:pt x="4241" y="240"/>
                  <a:pt x="4448" y="446"/>
                  <a:pt x="4448" y="700"/>
                </a:cubicBezTo>
                <a:close/>
                <a:moveTo>
                  <a:pt x="4787" y="2000"/>
                </a:moveTo>
                <a:lnTo>
                  <a:pt x="4568" y="2000"/>
                </a:lnTo>
                <a:cubicBezTo>
                  <a:pt x="4501" y="2000"/>
                  <a:pt x="4448" y="2054"/>
                  <a:pt x="4448" y="2120"/>
                </a:cubicBezTo>
                <a:cubicBezTo>
                  <a:pt x="4448" y="2187"/>
                  <a:pt x="4501" y="2240"/>
                  <a:pt x="4568" y="2240"/>
                </a:cubicBezTo>
                <a:lnTo>
                  <a:pt x="4787" y="2240"/>
                </a:lnTo>
                <a:cubicBezTo>
                  <a:pt x="4842" y="2240"/>
                  <a:pt x="4887" y="2285"/>
                  <a:pt x="4887" y="2340"/>
                </a:cubicBezTo>
                <a:lnTo>
                  <a:pt x="4887" y="3718"/>
                </a:lnTo>
                <a:cubicBezTo>
                  <a:pt x="4887" y="3785"/>
                  <a:pt x="4941" y="3838"/>
                  <a:pt x="5007" y="3838"/>
                </a:cubicBezTo>
                <a:cubicBezTo>
                  <a:pt x="5073" y="3838"/>
                  <a:pt x="5127" y="3785"/>
                  <a:pt x="5127" y="3718"/>
                </a:cubicBezTo>
                <a:lnTo>
                  <a:pt x="5127" y="2340"/>
                </a:lnTo>
                <a:cubicBezTo>
                  <a:pt x="5127" y="2153"/>
                  <a:pt x="4975" y="2000"/>
                  <a:pt x="4787" y="2000"/>
                </a:cubicBezTo>
                <a:close/>
                <a:moveTo>
                  <a:pt x="4568" y="5139"/>
                </a:moveTo>
                <a:cubicBezTo>
                  <a:pt x="4501" y="5139"/>
                  <a:pt x="4448" y="5193"/>
                  <a:pt x="4448" y="5259"/>
                </a:cubicBezTo>
                <a:lnTo>
                  <a:pt x="4448" y="5281"/>
                </a:lnTo>
                <a:cubicBezTo>
                  <a:pt x="4448" y="5347"/>
                  <a:pt x="4501" y="5401"/>
                  <a:pt x="4568" y="5401"/>
                </a:cubicBezTo>
                <a:cubicBezTo>
                  <a:pt x="4634" y="5401"/>
                  <a:pt x="4688" y="5347"/>
                  <a:pt x="4688" y="5281"/>
                </a:cubicBezTo>
                <a:lnTo>
                  <a:pt x="4688" y="5259"/>
                </a:lnTo>
                <a:cubicBezTo>
                  <a:pt x="4688" y="5193"/>
                  <a:pt x="4634" y="5139"/>
                  <a:pt x="4568" y="5139"/>
                </a:cubicBezTo>
                <a:close/>
                <a:moveTo>
                  <a:pt x="4568" y="2439"/>
                </a:moveTo>
                <a:cubicBezTo>
                  <a:pt x="4501" y="2439"/>
                  <a:pt x="4448" y="2492"/>
                  <a:pt x="4448" y="2559"/>
                </a:cubicBezTo>
                <a:lnTo>
                  <a:pt x="4448" y="4854"/>
                </a:lnTo>
                <a:cubicBezTo>
                  <a:pt x="4448" y="4920"/>
                  <a:pt x="4501" y="4974"/>
                  <a:pt x="4568" y="4974"/>
                </a:cubicBezTo>
                <a:cubicBezTo>
                  <a:pt x="4634" y="4974"/>
                  <a:pt x="4688" y="4920"/>
                  <a:pt x="4688" y="4854"/>
                </a:cubicBezTo>
                <a:lnTo>
                  <a:pt x="4688" y="2559"/>
                </a:lnTo>
                <a:cubicBezTo>
                  <a:pt x="4688" y="2492"/>
                  <a:pt x="4634" y="2439"/>
                  <a:pt x="4568" y="2439"/>
                </a:cubicBezTo>
                <a:close/>
              </a:path>
            </a:pathLst>
          </a:custGeom>
          <a:solidFill>
            <a:schemeClr val="bg1">
              <a:lumMod val="85000"/>
              <a:alpha val="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n-ea"/>
              <a:sym typeface="+mn-lt"/>
            </a:endParaRPr>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标题占位符 1"/>
          <p:cNvSpPr>
            <a:spLocks noGrp="1"/>
          </p:cNvSpPr>
          <p:nvPr>
            <p:ph type="title" idx="2147483647"/>
          </p:nvPr>
        </p:nvSpPr>
        <p:spPr>
          <a:xfrm>
            <a:off x="838200" y="365125"/>
            <a:ext cx="10515600" cy="1325563"/>
          </a:xfrm>
          <a:prstGeom prst="rect">
            <a:avLst/>
          </a:prstGeom>
        </p:spPr>
        <p:txBody>
          <a:bodyPr vert="horz" lIns="91440" tIns="45720" rIns="91440" bIns="45720" rtlCol="0" anchor="ctr">
            <a:normAutofit/>
          </a:bodyPr>
          <a:lstStyle/>
          <a:p>
            <a:r>
              <a:rPr kumimoji="1" lang="zh-CN" altLang="en-US"/>
              <a:t>单击此处编辑母版标题样式</a:t>
            </a:r>
            <a:endParaRPr/>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kumimoji="1" lang="zh-CN" altLang="en-US"/>
              <a:t>单击此处编辑母版文本样式</a:t>
            </a:r>
            <a:endParaRPr/>
          </a:p>
          <a:p>
            <a:pPr lvl="1"/>
            <a:r>
              <a:rPr kumimoji="1" lang="zh-CN" altLang="en-US"/>
              <a:t>二级</a:t>
            </a:r>
            <a:endParaRPr/>
          </a:p>
          <a:p>
            <a:pPr lvl="2"/>
            <a:r>
              <a:rPr kumimoji="1" lang="zh-CN" altLang="en-US"/>
              <a:t>三级</a:t>
            </a:r>
            <a:endParaRPr/>
          </a:p>
          <a:p>
            <a:pPr lvl="3"/>
            <a:r>
              <a:rPr kumimoji="1" lang="zh-CN" altLang="en-US"/>
              <a:t>四级</a:t>
            </a:r>
            <a:endParaRPr/>
          </a:p>
          <a:p>
            <a:pPr lvl="4"/>
            <a:r>
              <a:rPr kumimoji="1" lang="zh-CN" altLang="en-US"/>
              <a:t>五级</a:t>
            </a:r>
            <a:endParaRPr/>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0281522-3AB1-3541-90AB-7A631F5C75F8}" type="datetimeFigureOut">
              <a:rPr/>
              <a:t>2023/11/22</a:t>
            </a:fld>
            <a:endParaRPr kumimoji="1"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kumimoji="1"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b="0" i="0" kern="1200">
                <a:solidFill>
                  <a:schemeClr val="tx1">
                    <a:tint val="75000"/>
                  </a:schemeClr>
                </a:solidFill>
                <a:latin typeface="Microsoft YaHei" panose="020b0503020204020204" pitchFamily="34" charset="-122"/>
                <a:ea typeface="Microsoft YaHei" panose="020b0503020204020204" pitchFamily="34" charset="-122"/>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19F402A-E1A9-C741-9EEF-1CF72A8557FF}" type="slidenum">
              <a:rPr/>
              <a:t>‹#›</a:t>
            </a:fld>
            <a:endParaRPr kumimoji="1" lang="zh-CN" alt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Lst>
  <p:transition/>
  <p:timing/>
  <p:txStyles>
    <p:titleStyle>
      <a:lvl1pPr algn="l" defTabSz="914400" rtl="0" eaLnBrk="1" latinLnBrk="0" hangingPunct="1">
        <a:lnSpc>
          <a:spcPct val="90000"/>
        </a:lnSpc>
        <a:spcBef>
          <a:spcPct val="0"/>
        </a:spcBef>
        <a:buNone/>
        <a:defRPr sz="4400" b="0" i="0" kern="1200">
          <a:solidFill>
            <a:schemeClr val="tx1"/>
          </a:solidFill>
          <a:latin typeface="Microsoft YaHei" panose="020b0503020204020204" pitchFamily="34" charset="-122"/>
          <a:ea typeface="Microsoft YaHei" panose="020b0503020204020204" pitchFamily="34"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b="0" i="0" kern="12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true">
          <p15:clr>
            <a:srgbClr val="F26B43"/>
          </p15:clr>
        </p15:guide>
        <p15:guide id="2" pos="3840" userDrawn="true">
          <p15:clr>
            <a:srgbClr val="F26B43"/>
          </p15:clr>
        </p15:guide>
      </p15:sldGuideLst>
    </p:ext>
  </p:extLst>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2.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4.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5.jpeg" /><Relationship Id="rId3"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0.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image" Target="../media/image11.jpeg" /><Relationship Id="rId3" Type="http://schemas.openxmlformats.org/officeDocument/2006/relationships/image" Target="../media/image1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7041046003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descr="{&quot;isTemplate&quot;:true,&quot;type&quot;:0,&quot;continueWritingContext&quot;:{&quot;outline&quot;:&quot;# 物业管理条例培训讲义\n## 1.物业管理条例概述及其重要性\n### 1.1物业管理条例的定义与作用\n### 1.2物业管理条例的发展历程\n### 1.3物业管理条例的重要性及影响\n## 2.物业管理条例的主要内容\n### 2.1物业管理条例的适用范围\n### 2.2物业管理条例的主体及其职责\n### 2.3物业管理条例的具体规定与要求\n## 3.物业管理条例的实施与执行\n### 3.1物业管理条例的实施程序与方法\n### 3.2物业管理条例的执行监督与检查\n### 3.3物业管理条例的违法行为与法律责任\n## 4.物业管理条例的修订与完善\n### 4.1物业管理条例的修订背景与原因\n### 4.2物业管理条例的修订过程与内容\n### 4.3物业管理条例的完善措施与展望\n## 5.物业管理条例的培训与推广\n### 5.1物业管理条例的培训目的与方法\n### 5.2物业管理条例的培训内容与实践\n### 5.3物业管理条例的推广策略与效果评估\n&quot;,&quot;templateId&quot;:&quot;o5uw7qdih7bi3drcb1jn4cqo9h&quot;}}"/>
        <p:cNvGrpSpPr/>
        <p:nvPr/>
      </p:nvGrpSpPr>
      <p:grpSpPr>
        <a:xfrm>
          <a:off x="0" y="0"/>
          <a:ext cx="0" cy="0"/>
        </a:xfrm>
      </p:grpSpPr>
      <p:sp>
        <p:nvSpPr>
          <p:cNvPr id="2" name="标题 1" descr="{&quot;isTemplate&quot;:true,&quot;type&quot;:&quot;title&quot;,&quot;canOmit&quot;:false,&quot;range&quot;:0}"/>
          <p:cNvSpPr>
            <a:spLocks noGrp="1"/>
          </p:cNvSpPr>
          <p:nvPr>
            <p:ph type="ctrTitle" idx="2147483647"/>
          </p:nvPr>
        </p:nvSpPr>
        <p:spPr>
          <a:xfrm>
            <a:off x="392698" y="5140683"/>
            <a:ext cx="11283950" cy="1301750"/>
          </a:xfrm>
        </p:spPr>
        <p:txBody>
          <a:bodyPr vert="horz" wrap="square" lIns="91440" tIns="45720" rIns="91440" bIns="45720" anchor="t">
            <a:spAutoFit/>
          </a:bodyPr>
          <a:lstStyle/>
          <a:p>
            <a:pPr>
              <a:buNone/>
            </a:pPr>
            <a:r>
              <a:rPr lang="zh-CN" sz="7900"/>
              <a:t>物业管理条例培训讲义</a:t>
            </a:r>
            <a:endParaRPr/>
          </a:p>
        </p:txBody>
      </p:sp>
      <p:sp>
        <p:nvSpPr>
          <p:cNvPr id="3" name="文本占位符 3"/>
          <p:cNvSpPr>
            <a:spLocks noGrp="1"/>
          </p:cNvSpPr>
          <p:nvPr>
            <p:ph type="body" sz="quarter" idx="10"/>
          </p:nvPr>
        </p:nvSpPr>
        <p:spPr>
          <a:xfrm>
            <a:off x="392698" y="4448586"/>
            <a:ext cx="9226550" cy="647700"/>
          </a:xfrm>
        </p:spPr>
        <p:txBody>
          <a:bodyPr/>
          <a:lstStyle/>
          <a:p>
            <a:r>
              <a:rPr lang="en-US"/>
              <a:t> </a:t>
            </a:r>
            <a:endParaRPr lang="zh-CN" spc="0"/>
          </a:p>
        </p:txBody>
      </p:sp>
      <p:sp>
        <p:nvSpPr>
          <p:cNvPr id="4" name="文本占位符 20"/>
          <p:cNvSpPr txBox="1"/>
          <p:nvPr/>
        </p:nvSpPr>
        <p:spPr>
          <a:xfrm>
            <a:off x="392698" y="580667"/>
            <a:ext cx="1758815"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endParaRPr kumimoji="1" lang="en-US" altLang="zh-CN" spc="80">
              <a:solidFill>
                <a:schemeClr val="bg1"/>
              </a:solidFill>
              <a:latin typeface="+mj-ea"/>
              <a:ea typeface="+mj-ea"/>
            </a:endParaRPr>
          </a:p>
        </p:txBody>
      </p:sp>
      <p:sp>
        <p:nvSpPr>
          <p:cNvPr id="5" name="文本占位符 20"/>
          <p:cNvSpPr txBox="1"/>
          <p:nvPr/>
        </p:nvSpPr>
        <p:spPr>
          <a:xfrm>
            <a:off x="10314921" y="580667"/>
            <a:ext cx="1484381" cy="336695"/>
          </a:xfrm>
          <a:prstGeom prst="rect">
            <a:avLst/>
          </a:prstGeom>
        </p:spPr>
        <p:txBody>
          <a:bodyPr wrap="none" anchor="t">
            <a:spAutoFit/>
          </a:bodyPr>
          <a:lstStyle>
            <a:defPPr>
              <a:defRPr lang="zh-CN"/>
            </a:defPPr>
            <a:lvl1pPr marL="0" indent="0" algn="l" defTabSz="914400" rtl="0" eaLnBrk="1" latinLnBrk="0" hangingPunct="1">
              <a:lnSpc>
                <a:spcPct val="150000"/>
              </a:lnSpc>
              <a:spcBef>
                <a:spcPts val="1000"/>
              </a:spcBef>
              <a:buFont typeface="Arial" pitchFamily="34" charset="0"/>
              <a:buNone/>
              <a:defRPr sz="1200" b="0" i="0" kern="1200" spc="300">
                <a:solidFill>
                  <a:schemeClr val="tx1"/>
                </a:solidFill>
                <a:latin typeface="Microsoft YaHei" panose="020b0503020204020204" pitchFamily="34" charset="-122"/>
                <a:ea typeface="Microsoft YaHei" panose="020b0503020204020204" pitchFamily="34" charset="-122"/>
                <a:cs typeface="+mn-cs"/>
              </a:defRPr>
            </a:lvl1pPr>
            <a:lvl2pPr marL="685800" indent="-228600" algn="l" defTabSz="914400" rtl="0" eaLnBrk="1" latinLnBrk="0" hangingPunct="1">
              <a:lnSpc>
                <a:spcPct val="90000"/>
              </a:lnSpc>
              <a:spcBef>
                <a:spcPts val="500"/>
              </a:spcBef>
              <a:buFont typeface="Arial" pitchFamily="34" charset="0"/>
              <a:buChar char="•"/>
              <a:defRPr sz="2400" b="0" i="0" kern="1200">
                <a:solidFill>
                  <a:schemeClr val="tx1"/>
                </a:solidFill>
                <a:latin typeface="Microsoft YaHei" panose="020b0503020204020204" pitchFamily="34" charset="-122"/>
                <a:ea typeface="Microsoft YaHei" panose="020b0503020204020204" pitchFamily="34" charset="-122"/>
                <a:cs typeface="+mn-cs"/>
              </a:defRPr>
            </a:lvl2pPr>
            <a:lvl3pPr marL="1143000" indent="-228600" algn="l" defTabSz="914400" rtl="0" eaLnBrk="1" latinLnBrk="0" hangingPunct="1">
              <a:lnSpc>
                <a:spcPct val="90000"/>
              </a:lnSpc>
              <a:spcBef>
                <a:spcPts val="500"/>
              </a:spcBef>
              <a:buFont typeface="Arial" pitchFamily="34" charset="0"/>
              <a:buChar char="•"/>
              <a:defRPr sz="2000" b="0" i="0" kern="1200">
                <a:solidFill>
                  <a:schemeClr val="tx1"/>
                </a:solidFill>
                <a:latin typeface="Microsoft YaHei" panose="020b0503020204020204" pitchFamily="34" charset="-122"/>
                <a:ea typeface="Microsoft YaHei" panose="020b0503020204020204" pitchFamily="34" charset="-122"/>
                <a:cs typeface="+mn-cs"/>
              </a:defRPr>
            </a:lvl3pPr>
            <a:lvl4pPr marL="16002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4pPr>
            <a:lvl5pPr marL="2057400" indent="-228600" algn="l" defTabSz="914400" rtl="0" eaLnBrk="1" latinLnBrk="0" hangingPunct="1">
              <a:lnSpc>
                <a:spcPct val="90000"/>
              </a:lnSpc>
              <a:spcBef>
                <a:spcPts val="500"/>
              </a:spcBef>
              <a:buFont typeface="Arial" pitchFamily="34" charset="0"/>
              <a:buChar char="•"/>
              <a:defRPr sz="1800" b="0" i="0" kern="1200">
                <a:solidFill>
                  <a:schemeClr val="tx1"/>
                </a:solidFill>
                <a:latin typeface="Microsoft YaHei" panose="020b0503020204020204" pitchFamily="34" charset="-122"/>
                <a:ea typeface="Microsoft YaHei" panose="020b0503020204020204" pitchFamily="34" charset="-122"/>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a:lstStyle>
          <a:p>
            <a:pPr algn="r"/>
            <a:r>
              <a:rPr lang="zh-CN" altLang="en-US" spc="80">
                <a:solidFill>
                  <a:schemeClr val="bg1"/>
                </a:solidFill>
                <a:effectLst/>
              </a:rPr>
              <a:t> </a:t>
            </a:r>
            <a:endParaRPr kumimoji="1" lang="en-US" altLang="zh-CN" spc="80">
              <a:solidFill>
                <a:schemeClr val="bg1"/>
              </a:solidFill>
            </a:endParaRPr>
          </a:p>
        </p:txBody>
      </p:sp>
      <p:cxnSp>
        <p:nvCxnSpPr>
          <p:cNvPr id="6" name="Tencent"/>
          <p:cNvCxnSpPr/>
          <p:nvPr/>
        </p:nvCxnSpPr>
        <p:spPr>
          <a:xfrm>
            <a:off x="443999" y="402867"/>
            <a:ext cx="11304002"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7" name="" descr="{&quot;isTemplate&quot;:true,&quot;type&quot;:2}"/>
        <p:cNvGrpSpPr/>
        <p:nvPr/>
      </p:nvGrpSpPr>
      <p:grpSpPr>
        <a:xfrm>
          <a:off x="0" y="0"/>
          <a:ext cx="0" cy="0"/>
        </a:xfrm>
      </p:grpSpPr>
      <p:sp>
        <p:nvSpPr>
          <p:cNvPr id="12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5600"/>
              <a:t>物业管理条例概述及其重要性</a:t>
            </a:r>
            <a:endParaRPr/>
          </a:p>
        </p:txBody>
      </p:sp>
      <p:sp>
        <p:nvSpPr>
          <p:cNvPr id="12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01</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2" name="" descr="{&quot;isTemplate&quot;:true,&quot;type&quot;:3}"/>
        <p:cNvGrpSpPr/>
        <p:nvPr/>
      </p:nvGrpSpPr>
      <p:grpSpPr>
        <a:xfrm>
          <a:off x="0" y="0"/>
          <a:ext cx="0" cy="0"/>
        </a:xfrm>
      </p:grpSpPr>
      <p:pic>
        <p:nvPicPr>
          <p:cNvPr id="163" name="Picture 10" descr="{&quot;isTemplate&quot;:true,&quot;type&quot;:&quot;image&quot;,&quot;canOmit&quot;:false,&quot;range&quot;:0}"/>
          <p:cNvPicPr>
            <a:picLocks noChangeAspect="1"/>
          </p:cNvPicPr>
          <p:nvPr/>
        </p:nvPicPr>
        <p:blipFill>
          <a:blip r:embed="rId2"/>
          <a:srcRect l="28906" r="28906"/>
          <a:stretch>
            <a:fillRect/>
          </a:stretch>
        </p:blipFill>
        <p:spPr>
          <a:xfrm>
            <a:off x="7803289" y="1299241"/>
            <a:ext cx="3679824" cy="4906431"/>
          </a:xfrm>
          <a:prstGeom prst="rect">
            <a:avLst/>
          </a:prstGeom>
        </p:spPr>
      </p:pic>
      <p:grpSp>
        <p:nvGrpSpPr>
          <p:cNvPr id="164" name="Group 590" descr="{&quot;isTemplate&quot;:true,&quot;type&quot;:&quot;list&quot;,&quot;alignment&quot;:&quot;left&quot;,&quot;alignmentVertical&quot;:&quot;top&quot;,&quot;canOmit&quot;:false,&quot;scalable&quot;:false,&quot;minItemsCount&quot;:-1}"/>
          <p:cNvGrpSpPr/>
          <p:nvPr/>
        </p:nvGrpSpPr>
        <p:grpSpPr>
          <a:xfrm>
            <a:off x="689593" y="1414808"/>
            <a:ext cx="7078256" cy="4663306"/>
            <a:chOff x="689593" y="1414808"/>
            <a:chExt cx="7078256" cy="4663306"/>
          </a:xfrm>
        </p:grpSpPr>
        <p:grpSp>
          <p:nvGrpSpPr>
            <p:cNvPr id="165" name="Group 598"/>
            <p:cNvGrpSpPr/>
            <p:nvPr/>
          </p:nvGrpSpPr>
          <p:grpSpPr>
            <a:xfrm>
              <a:off x="763829" y="1414808"/>
              <a:ext cx="6972294" cy="2337649"/>
              <a:chOff x="763829" y="1414808"/>
              <a:chExt cx="6972294" cy="2337649"/>
            </a:xfrm>
          </p:grpSpPr>
          <p:sp>
            <p:nvSpPr>
              <p:cNvPr id="166" name="TextBox 2" descr="{&quot;isTemplate&quot;:true,&quot;type&quot;:&quot;title&quot;,&quot;canOmit&quot;:false,&quot;range&quot;:0}"/>
              <p:cNvSpPr txBox="1"/>
              <p:nvPr/>
            </p:nvSpPr>
            <p:spPr>
              <a:xfrm>
                <a:off x="763829" y="1414808"/>
                <a:ext cx="673735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物业管理条例是规范物业管理活动的法律法规</a:t>
                </a:r>
                <a:endParaRPr/>
              </a:p>
            </p:txBody>
          </p:sp>
          <p:sp>
            <p:nvSpPr>
              <p:cNvPr id="167" name="TextBox 3" descr="{&quot;isTemplate&quot;:true,&quot;type&quot;:&quot;content&quot;,&quot;canOmit&quot;:false,&quot;range&quot;:0}"/>
              <p:cNvSpPr txBox="1"/>
              <p:nvPr/>
            </p:nvSpPr>
            <p:spPr>
              <a:xfrm>
                <a:off x="763829" y="2093647"/>
                <a:ext cx="6737350" cy="1448954"/>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物业管理是指物业服务企业按照合同约定，对房屋及配套设施设备和相关场地进行维修、养护、管理，维护物业管理区域内的环境卫生和相关秩序的活动。</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物业管理条例通过对物业管理的各个环节进行规范，保障业主和物业服务企业的合法权益。</a:t>
                </a:r>
                <a:endParaRPr/>
              </a:p>
            </p:txBody>
          </p:sp>
          <p:sp>
            <p:nvSpPr>
              <p:cNvPr id="168" name="AutoShape 11"/>
              <p:cNvSpPr/>
              <p:nvPr/>
            </p:nvSpPr>
            <p:spPr>
              <a:xfrm>
                <a:off x="852680" y="3629459"/>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9" name="AutoShape 12"/>
              <p:cNvSpPr/>
              <p:nvPr/>
            </p:nvSpPr>
            <p:spPr>
              <a:xfrm>
                <a:off x="799768"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0" name="AutoShape 13"/>
              <p:cNvSpPr/>
              <p:nvPr/>
            </p:nvSpPr>
            <p:spPr>
              <a:xfrm>
                <a:off x="1482520" y="3629459"/>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1"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nvGrpSpPr>
            <p:cNvPr id="172" name="Group 591"/>
            <p:cNvGrpSpPr/>
            <p:nvPr/>
          </p:nvGrpSpPr>
          <p:grpSpPr>
            <a:xfrm>
              <a:off x="689593" y="3949139"/>
              <a:ext cx="7078256" cy="2128975"/>
              <a:chOff x="689593" y="3949139"/>
              <a:chExt cx="7078256" cy="2128975"/>
            </a:xfrm>
          </p:grpSpPr>
          <p:sp>
            <p:nvSpPr>
              <p:cNvPr id="173" name="TextBox 4" descr="{&quot;isTemplate&quot;:true,&quot;type&quot;:&quot;title&quot;,&quot;canOmit&quot;:false,&quot;range&quot;:0}"/>
              <p:cNvSpPr txBox="1"/>
              <p:nvPr/>
            </p:nvSpPr>
            <p:spPr>
              <a:xfrm>
                <a:off x="689593" y="3949139"/>
                <a:ext cx="6527800" cy="774700"/>
              </a:xfrm>
              <a:prstGeom prst="rect">
                <a:avLst/>
              </a:prstGeom>
            </p:spPr>
            <p:txBody>
              <a:bodyPr vert="horz" wrap="square" lIns="123825" tIns="123825" rIns="57150" bIns="123825"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zh-CN" sz="2000" b="1">
                    <a:solidFill>
                      <a:schemeClr val="accent1">
                        <a:alpha val="100000"/>
                      </a:schemeClr>
                    </a:solidFill>
                    <a:latin typeface="Microsoft Yahei"/>
                    <a:ea typeface="Microsoft Yahei"/>
                  </a:rPr>
                  <a:t>物业管理条例的主要作用</a:t>
                </a:r>
                <a:endParaRPr/>
              </a:p>
            </p:txBody>
          </p:sp>
          <p:sp>
            <p:nvSpPr>
              <p:cNvPr id="174" name="TextBox 5" descr="{&quot;isTemplate&quot;:true,&quot;type&quot;:&quot;content&quot;,&quot;canOmit&quot;:false,&quot;range&quot;:0}"/>
              <p:cNvSpPr txBox="1"/>
              <p:nvPr/>
            </p:nvSpPr>
            <p:spPr>
              <a:xfrm>
                <a:off x="689593" y="4645945"/>
                <a:ext cx="6813550" cy="1224021"/>
              </a:xfrm>
              <a:prstGeom prst="rect">
                <a:avLst/>
              </a:prstGeom>
            </p:spPr>
            <p:txBody>
              <a:bodyPr vert="horz" wrap="square" lIns="123825" tIns="123825" rIns="57150" bIns="123825"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明确业主、物业服务企业和相关部门的权利和义务</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规范物业管理活动，维护物业管理区域内的正常秩序</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保障业主的合法权益，促进物业服务的健康发展</a:t>
                </a:r>
                <a:endParaRPr/>
              </a:p>
            </p:txBody>
          </p:sp>
          <p:sp>
            <p:nvSpPr>
              <p:cNvPr id="175" name="AutoShape 6"/>
              <p:cNvSpPr/>
              <p:nvPr/>
            </p:nvSpPr>
            <p:spPr>
              <a:xfrm>
                <a:off x="884406" y="5955116"/>
                <a:ext cx="701468" cy="122998"/>
              </a:xfrm>
              <a:prstGeom prst="rect">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6" name="AutoShape 7"/>
              <p:cNvSpPr/>
              <p:nvPr/>
            </p:nvSpPr>
            <p:spPr>
              <a:xfrm>
                <a:off x="831494"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7" name="AutoShape 8"/>
              <p:cNvSpPr/>
              <p:nvPr/>
            </p:nvSpPr>
            <p:spPr>
              <a:xfrm>
                <a:off x="1514246" y="5955116"/>
                <a:ext cx="122998" cy="122998"/>
              </a:xfrm>
              <a:prstGeom prst="ellipse">
                <a:avLst/>
              </a:prstGeom>
              <a:solidFill>
                <a:schemeClr val="accent1">
                  <a:alpha val="100000"/>
                </a:schemeClr>
              </a:solidFill>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cxnSp>
            <p:nvCxnSpPr>
              <p:cNvPr id="178"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grpSp>
      <p:sp>
        <p:nvSpPr>
          <p:cNvPr id="179"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物业管理条例的定义与作用</a:t>
            </a:r>
            <a:endParaRPr lang="en-US" altLang="zh-CN" sz="2800" b="1">
              <a:latin typeface="+mj-ea"/>
              <a:ea typeface="+mj-ea"/>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80" name="" descr="{&quot;isTemplate&quot;:true,&quot;type&quot;:3}"/>
        <p:cNvGrpSpPr/>
        <p:nvPr/>
      </p:nvGrpSpPr>
      <p:grpSpPr>
        <a:xfrm>
          <a:off x="0" y="0"/>
          <a:ext cx="0" cy="0"/>
        </a:xfrm>
      </p:grpSpPr>
      <p:grpSp>
        <p:nvGrpSpPr>
          <p:cNvPr id="181" name="Group 743" descr="{&quot;isTemplate&quot;:true,&quot;type&quot;:&quot;list&quot;,&quot;alignment&quot;:&quot;left&quot;,&quot;alignmentVertical&quot;:&quot;top&quot;,&quot;canOmit&quot;:false,&quot;scalable&quot;:false,&quot;minItemsCount&quot;:-1}"/>
          <p:cNvGrpSpPr/>
          <p:nvPr/>
        </p:nvGrpSpPr>
        <p:grpSpPr>
          <a:xfrm>
            <a:off x="5982796" y="1521950"/>
            <a:ext cx="5783287" cy="4824775"/>
            <a:chOff x="5982796" y="1521950"/>
            <a:chExt cx="5783287" cy="4824775"/>
          </a:xfrm>
        </p:grpSpPr>
        <p:grpSp>
          <p:nvGrpSpPr>
            <p:cNvPr id="182" name="Group 9"/>
            <p:cNvGrpSpPr/>
            <p:nvPr/>
          </p:nvGrpSpPr>
          <p:grpSpPr>
            <a:xfrm>
              <a:off x="5982796" y="1521950"/>
              <a:ext cx="5687135" cy="1523479"/>
              <a:chOff x="5982796" y="1521950"/>
              <a:chExt cx="5687135" cy="1523479"/>
            </a:xfrm>
          </p:grpSpPr>
          <p:sp>
            <p:nvSpPr>
              <p:cNvPr id="183" name="TextBox 10" descr="{&quot;isTemplate&quot;:true,&quot;type&quot;:&quot;title&quot;,&quot;canOmit&quot;:false,&quot;range&quot;:0}"/>
              <p:cNvSpPr txBox="1"/>
              <p:nvPr/>
            </p:nvSpPr>
            <p:spPr>
              <a:xfrm>
                <a:off x="5982796" y="1521950"/>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物业管理条例的萌芽阶段（1990年代）</a:t>
                </a:r>
                <a:endParaRPr/>
              </a:p>
            </p:txBody>
          </p:sp>
          <p:sp>
            <p:nvSpPr>
              <p:cNvPr id="184" name="TextBox 11" descr="{&quot;isTemplate&quot;:true,&quot;type&quot;:&quot;content&quot;,&quot;canOmit&quot;:false,&quot;range&quot;:0}"/>
              <p:cNvSpPr txBox="1"/>
              <p:nvPr/>
            </p:nvSpPr>
            <p:spPr>
              <a:xfrm>
                <a:off x="5982796" y="1992485"/>
                <a:ext cx="5687135"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随着住房制度改革和城市化进程的推进，物业管理作为一种新型的服务方式应运而生。</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国家开始关注物业管理问题，出台了一些相关政策文件，为物业管理条例的制定奠定了基础。</a:t>
                </a:r>
                <a:endParaRPr/>
              </a:p>
            </p:txBody>
          </p:sp>
        </p:grpSp>
        <p:grpSp>
          <p:nvGrpSpPr>
            <p:cNvPr id="185" name="Group 2"/>
            <p:cNvGrpSpPr/>
            <p:nvPr/>
          </p:nvGrpSpPr>
          <p:grpSpPr>
            <a:xfrm>
              <a:off x="5982796" y="3170591"/>
              <a:ext cx="5783287" cy="1523479"/>
              <a:chOff x="5982796" y="3170591"/>
              <a:chExt cx="5783287" cy="1523479"/>
            </a:xfrm>
          </p:grpSpPr>
          <p:sp>
            <p:nvSpPr>
              <p:cNvPr id="186" name="TextBox 3" descr="{&quot;isTemplate&quot;:true,&quot;type&quot;:&quot;title&quot;,&quot;canOmit&quot;:false,&quot;range&quot;:0}"/>
              <p:cNvSpPr txBox="1"/>
              <p:nvPr/>
            </p:nvSpPr>
            <p:spPr>
              <a:xfrm>
                <a:off x="5982796" y="3170591"/>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物业管理条例的初步建立阶段（2000年代）</a:t>
                </a:r>
                <a:endParaRPr/>
              </a:p>
            </p:txBody>
          </p:sp>
          <p:sp>
            <p:nvSpPr>
              <p:cNvPr id="187" name="TextBox 4" descr="{&quot;isTemplate&quot;:true,&quot;type&quot;:&quot;content&quot;,&quot;canOmit&quot;:false,&quot;range&quot;:0}"/>
              <p:cNvSpPr txBox="1"/>
              <p:nvPr/>
            </p:nvSpPr>
            <p:spPr>
              <a:xfrm>
                <a:off x="5982796" y="3641126"/>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国家陆续出台了一系列物业管理条例，如《物业管理条例》（2003年）等，对物业管理活动进行了初步规范。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各地也结合自身实际情况，制定了相应的物业管理条例实施细则。</a:t>
                </a:r>
                <a:endParaRPr/>
              </a:p>
            </p:txBody>
          </p:sp>
        </p:grpSp>
        <p:grpSp>
          <p:nvGrpSpPr>
            <p:cNvPr id="188" name="Group 5"/>
            <p:cNvGrpSpPr/>
            <p:nvPr/>
          </p:nvGrpSpPr>
          <p:grpSpPr>
            <a:xfrm>
              <a:off x="5982796" y="4823246"/>
              <a:ext cx="5783287" cy="1523479"/>
              <a:chOff x="5982796" y="4823246"/>
              <a:chExt cx="5783287" cy="1523479"/>
            </a:xfrm>
          </p:grpSpPr>
          <p:sp>
            <p:nvSpPr>
              <p:cNvPr id="189" name="TextBox 6" descr="{&quot;isTemplate&quot;:true,&quot;type&quot;:&quot;title&quot;,&quot;canOmit&quot;:false,&quot;range&quot;:0}"/>
              <p:cNvSpPr txBox="1"/>
              <p:nvPr/>
            </p:nvSpPr>
            <p:spPr>
              <a:xfrm>
                <a:off x="5982796" y="4823246"/>
                <a:ext cx="5613400"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物业管理条例的完善发展阶段（2010年代至今）</a:t>
                </a:r>
                <a:endParaRPr/>
              </a:p>
            </p:txBody>
          </p:sp>
          <p:sp>
            <p:nvSpPr>
              <p:cNvPr id="190" name="TextBox 7" descr="{&quot;isTemplate&quot;:true,&quot;type&quot;:&quot;content&quot;,&quot;canOmit&quot;:false,&quot;range&quot;:0}"/>
              <p:cNvSpPr txBox="1"/>
              <p:nvPr/>
            </p:nvSpPr>
            <p:spPr>
              <a:xfrm>
                <a:off x="5982796" y="5293781"/>
                <a:ext cx="5783287" cy="1052944"/>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随着物业管理行业的不断发展，物业管理条例逐渐完善，对物业管理的规范作用更加明显。</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国家对物业管理条例进行修订，进一步明确了业主、物业服务企业和相关部门的权利和义务，为物业管理行业的发展提供了有力保障。</a:t>
                </a:r>
                <a:endParaRPr/>
              </a:p>
            </p:txBody>
          </p:sp>
        </p:grpSp>
      </p:grpSp>
      <p:pic>
        <p:nvPicPr>
          <p:cNvPr id="191" name="Picture 18" descr="{&quot;isTemplate&quot;:true,&quot;type&quot;:&quot;image&quot;,&quot;canOmit&quot;:false,&quot;range&quot;:0}"/>
          <p:cNvPicPr>
            <a:picLocks noChangeAspect="1"/>
          </p:cNvPicPr>
          <p:nvPr/>
        </p:nvPicPr>
        <p:blipFill>
          <a:blip r:embed="rId2"/>
          <a:srcRect l="21478" r="21478"/>
          <a:stretch>
            <a:fillRect/>
          </a:stretch>
        </p:blipFill>
        <p:spPr>
          <a:xfrm>
            <a:off x="641457" y="1883900"/>
            <a:ext cx="3722789" cy="3671084"/>
          </a:xfrm>
          <a:prstGeom prst="rect">
            <a:avLst/>
          </a:prstGeom>
        </p:spPr>
      </p:pic>
      <p:sp>
        <p:nvSpPr>
          <p:cNvPr id="192" name="Tencent" descr="{&quot;isTemplate&quot;:true,&quot;type&quot;:&quot;title&quot;,&quot;canOmit&quot;:false,&quot;range&quot;:0}"/>
          <p:cNvSpPr txBox="1"/>
          <p:nvPr/>
        </p:nvSpPr>
        <p:spPr>
          <a:xfrm>
            <a:off x="660396" y="418039"/>
            <a:ext cx="1100953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物业管理条例的发展历程</a:t>
            </a:r>
            <a:endParaRPr lang="en-US" altLang="zh-CN" sz="2800" b="1">
              <a:latin typeface="+mj-ea"/>
              <a:ea typeface="+mj-ea"/>
            </a:endParaRPr>
          </a:p>
        </p:txBody>
      </p:sp>
      <p:sp>
        <p:nvSpPr>
          <p:cNvPr id="193" name="椭圆 7"/>
          <p:cNvSpPr>
            <a:spLocks noChangeAspect="1"/>
          </p:cNvSpPr>
          <p:nvPr/>
        </p:nvSpPr>
        <p:spPr>
          <a:xfrm>
            <a:off x="4804244" y="1524563"/>
            <a:ext cx="864000" cy="864000"/>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4" name="椭圆 8"/>
          <p:cNvSpPr>
            <a:spLocks noChangeAspect="1"/>
          </p:cNvSpPr>
          <p:nvPr/>
        </p:nvSpPr>
        <p:spPr>
          <a:xfrm>
            <a:off x="4804244" y="3170591"/>
            <a:ext cx="864000" cy="864000"/>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
        <p:nvSpPr>
          <p:cNvPr id="195" name="椭圆 9"/>
          <p:cNvSpPr>
            <a:spLocks noChangeAspect="1"/>
          </p:cNvSpPr>
          <p:nvPr/>
        </p:nvSpPr>
        <p:spPr>
          <a:xfrm>
            <a:off x="4804244" y="4822844"/>
            <a:ext cx="864000" cy="864000"/>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b"/>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zh-CN" altLang="en-US" sz="2800">
                <a:latin typeface="+mj-ea"/>
                <a:ea typeface="+mj-ea"/>
              </a:rPr>
              <a:t>⌛️</a:t>
            </a:r>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96" name="" descr="{&quot;isTemplate&quot;:true,&quot;type&quot;:3}"/>
        <p:cNvGrpSpPr/>
        <p:nvPr/>
      </p:nvGrpSpPr>
      <p:grpSpPr>
        <a:xfrm>
          <a:off x="0" y="0"/>
          <a:ext cx="0" cy="0"/>
        </a:xfrm>
      </p:grpSpPr>
      <p:pic>
        <p:nvPicPr>
          <p:cNvPr id="197" name="Picture 10" descr="{&quot;isTemplate&quot;:true,&quot;type&quot;:&quot;image&quot;,&quot;canOmit&quot;:false,&quot;range&quot;:0}"/>
          <p:cNvPicPr>
            <a:picLocks noChangeAspect="1"/>
          </p:cNvPicPr>
          <p:nvPr/>
        </p:nvPicPr>
        <p:blipFill>
          <a:blip r:embed="rId2"/>
          <a:srcRect l="21875" r="21875"/>
          <a:stretch>
            <a:fillRect/>
          </a:stretch>
        </p:blipFill>
        <p:spPr>
          <a:xfrm>
            <a:off x="869006" y="1293634"/>
            <a:ext cx="4563024" cy="4563025"/>
          </a:xfrm>
          <a:prstGeom prst="diamond">
            <a:avLst/>
          </a:prstGeom>
        </p:spPr>
      </p:pic>
      <p:grpSp>
        <p:nvGrpSpPr>
          <p:cNvPr id="198" name="Group 400" descr="{&quot;isTemplate&quot;:true,&quot;type&quot;:&quot;list&quot;,&quot;alignment&quot;:&quot;left&quot;,&quot;alignmentVertical&quot;:&quot;top&quot;,&quot;canOmit&quot;:false,&quot;scalable&quot;:false,&quot;minItemsCount&quot;:-1}"/>
          <p:cNvGrpSpPr/>
          <p:nvPr/>
        </p:nvGrpSpPr>
        <p:grpSpPr>
          <a:xfrm>
            <a:off x="5982796" y="1468163"/>
            <a:ext cx="5783287" cy="4912094"/>
            <a:chOff x="5982796" y="1468163"/>
            <a:chExt cx="5783287" cy="4912094"/>
          </a:xfrm>
        </p:grpSpPr>
        <p:grpSp>
          <p:nvGrpSpPr>
            <p:cNvPr id="199" name="Group 2"/>
            <p:cNvGrpSpPr/>
            <p:nvPr/>
          </p:nvGrpSpPr>
          <p:grpSpPr>
            <a:xfrm>
              <a:off x="5982796" y="3116804"/>
              <a:ext cx="5783287" cy="1610798"/>
              <a:chOff x="5982796" y="3116804"/>
              <a:chExt cx="5783287" cy="1610798"/>
            </a:xfrm>
          </p:grpSpPr>
          <p:sp>
            <p:nvSpPr>
              <p:cNvPr id="200" name="TextBox 3" descr="{&quot;isTemplate&quot;:true,&quot;type&quot;:&quot;title&quot;,&quot;canOmit&quot;:false,&quot;range&quot;:0}"/>
              <p:cNvSpPr txBox="1"/>
              <p:nvPr/>
            </p:nvSpPr>
            <p:spPr>
              <a:xfrm>
                <a:off x="5982796" y="3116804"/>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物业管理条例对业主权益的保障</a:t>
                </a:r>
                <a:endParaRPr/>
              </a:p>
            </p:txBody>
          </p:sp>
          <p:sp>
            <p:nvSpPr>
              <p:cNvPr id="201" name="TextBox 4" descr="{&quot;isTemplate&quot;:true,&quot;type&quot;:&quot;content&quot;,&quot;canOmit&quot;:false,&quot;range&quot;:0}"/>
              <p:cNvSpPr txBox="1"/>
              <p:nvPr/>
            </p:nvSpPr>
            <p:spPr>
              <a:xfrm>
                <a:off x="5982796" y="3575147"/>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规范物业服务企业的服务行为，保障业主的合法权益。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促进物业服务企业提高服务质量，满足业主的合理需求。</a:t>
                </a:r>
                <a:endParaRPr/>
              </a:p>
            </p:txBody>
          </p:sp>
        </p:grpSp>
        <p:grpSp>
          <p:nvGrpSpPr>
            <p:cNvPr id="202" name="Group 5"/>
            <p:cNvGrpSpPr/>
            <p:nvPr/>
          </p:nvGrpSpPr>
          <p:grpSpPr>
            <a:xfrm>
              <a:off x="5982796" y="4769459"/>
              <a:ext cx="5783287" cy="1610798"/>
              <a:chOff x="5982796" y="4769459"/>
              <a:chExt cx="5783287" cy="1610798"/>
            </a:xfrm>
          </p:grpSpPr>
          <p:sp>
            <p:nvSpPr>
              <p:cNvPr id="203" name="TextBox 6" descr="{&quot;isTemplate&quot;:true,&quot;type&quot;:&quot;title&quot;,&quot;canOmit&quot;:false,&quot;range&quot;:0}"/>
              <p:cNvSpPr txBox="1"/>
              <p:nvPr/>
            </p:nvSpPr>
            <p:spPr>
              <a:xfrm>
                <a:off x="5982796" y="4769459"/>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物业管理条例对物业服务企业发展的促进</a:t>
                </a:r>
                <a:endParaRPr/>
              </a:p>
            </p:txBody>
          </p:sp>
          <p:sp>
            <p:nvSpPr>
              <p:cNvPr id="204" name="TextBox 7" descr="{&quot;isTemplate&quot;:true,&quot;type&quot;:&quot;content&quot;,&quot;canOmit&quot;:false,&quot;range&quot;:0}"/>
              <p:cNvSpPr txBox="1"/>
              <p:nvPr/>
            </p:nvSpPr>
            <p:spPr>
              <a:xfrm>
                <a:off x="5982796" y="5227802"/>
                <a:ext cx="5783287"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为物业服务企业提供合法经营的法律依据，保障企业的合法权益。</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规范物业管理市场秩序，为物业服务企业提供公平竞争的市场环境。</a:t>
                </a:r>
                <a:endParaRPr/>
              </a:p>
            </p:txBody>
          </p:sp>
        </p:grpSp>
        <p:grpSp>
          <p:nvGrpSpPr>
            <p:cNvPr id="205" name="Group 407"/>
            <p:cNvGrpSpPr/>
            <p:nvPr/>
          </p:nvGrpSpPr>
          <p:grpSpPr>
            <a:xfrm>
              <a:off x="5982796" y="1468163"/>
              <a:ext cx="5700871" cy="1610798"/>
              <a:chOff x="5982796" y="1468163"/>
              <a:chExt cx="5700871" cy="1610798"/>
            </a:xfrm>
          </p:grpSpPr>
          <p:sp>
            <p:nvSpPr>
              <p:cNvPr id="206" name="TextBox 8" descr="{&quot;isTemplate&quot;:true,&quot;type&quot;:&quot;title&quot;,&quot;canOmit&quot;:false,&quot;range&quot;:0}"/>
              <p:cNvSpPr txBox="1"/>
              <p:nvPr/>
            </p:nvSpPr>
            <p:spPr>
              <a:xfrm>
                <a:off x="5982796" y="1468163"/>
                <a:ext cx="5629563" cy="349250"/>
              </a:xfrm>
              <a:prstGeom prst="rect">
                <a:avLst/>
              </a:prstGeom>
            </p:spPr>
            <p:txBody>
              <a:bodyPr vert="horz" wrap="square" lIns="114300" tIns="57150" rIns="114300" bIns="57150" rtlCol="0"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zh-CN" sz="2000" b="1">
                    <a:solidFill>
                      <a:schemeClr val="accent1">
                        <a:alpha val="100000"/>
                      </a:schemeClr>
                    </a:solidFill>
                    <a:latin typeface="Microsoft Yahei"/>
                    <a:ea typeface="Microsoft Yahei"/>
                  </a:rPr>
                  <a:t>物业管理条例对社会和谐稳定的维护</a:t>
                </a:r>
                <a:endParaRPr/>
              </a:p>
            </p:txBody>
          </p:sp>
          <p:sp>
            <p:nvSpPr>
              <p:cNvPr id="207" name="TextBox 9" descr="{&quot;isTemplate&quot;:true,&quot;type&quot;:&quot;content&quot;,&quot;canOmit&quot;:false,&quot;range&quot;:0}"/>
              <p:cNvSpPr txBox="1"/>
              <p:nvPr/>
            </p:nvSpPr>
            <p:spPr>
              <a:xfrm>
                <a:off x="5982796" y="1926506"/>
                <a:ext cx="5700871" cy="1152455"/>
              </a:xfrm>
              <a:prstGeom prst="rect">
                <a:avLst/>
              </a:prstGeom>
            </p:spPr>
            <p:txBody>
              <a:bodyPr vert="horz" wrap="square" lIns="114300" tIns="57150" rIns="114300" bIns="57150" rtlCol="0"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物业管理条例的实施，有利于维护物业管理区域内的正常秩序，保障居民的生活环境。</a:t>
                </a:r>
                <a:endParaRPr/>
              </a:p>
              <a:p>
                <a:pPr marL="0" lvl="0" indent="-203200">
                  <a:lnSpc>
                    <a:spcPct val="130000"/>
                  </a:lnSpc>
                  <a:buFont typeface="Arial" pitchFamily="34" charset="0"/>
                  <a:buChar char="•"/>
                </a:pPr>
                <a:r>
                  <a:rPr lang="zh-CN" sz="1400">
                    <a:solidFill>
                      <a:schemeClr val="tx1">
                        <a:alpha val="100000"/>
                      </a:schemeClr>
                    </a:solidFill>
                    <a:latin typeface="Microsoft Yahei"/>
                    <a:ea typeface="Microsoft Yahei"/>
                  </a:rPr>
                  <a:t>物业管理条例有利于化解物业管理纠纷，促进社会和谐稳定。</a:t>
                </a:r>
                <a:endParaRPr/>
              </a:p>
            </p:txBody>
          </p:sp>
        </p:grpSp>
      </p:grpSp>
      <p:sp>
        <p:nvSpPr>
          <p:cNvPr id="20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物业管理条例的重要性及影响</a:t>
            </a:r>
            <a:endParaRPr lang="en-US" altLang="zh-CN" sz="2800" b="1">
              <a:latin typeface="+mj-ea"/>
              <a:ea typeface="+mj-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09" name="" descr="{&quot;isTemplate&quot;:true,&quot;type&quot;:2}"/>
        <p:cNvGrpSpPr/>
        <p:nvPr/>
      </p:nvGrpSpPr>
      <p:grpSpPr>
        <a:xfrm>
          <a:off x="0" y="0"/>
          <a:ext cx="0" cy="0"/>
        </a:xfrm>
      </p:grpSpPr>
      <p:sp>
        <p:nvSpPr>
          <p:cNvPr id="210"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600"/>
              <a:t>物业管理条例的主要内容</a:t>
            </a:r>
            <a:endParaRPr/>
          </a:p>
        </p:txBody>
      </p:sp>
      <p:sp>
        <p:nvSpPr>
          <p:cNvPr id="211"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02</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12" name="" descr="{&quot;isTemplate&quot;:true,&quot;type&quot;:3}"/>
        <p:cNvGrpSpPr/>
        <p:nvPr/>
      </p:nvGrpSpPr>
      <p:grpSpPr>
        <a:xfrm>
          <a:off x="0" y="0"/>
          <a:ext cx="0" cy="0"/>
        </a:xfrm>
      </p:grpSpPr>
      <p:sp>
        <p:nvSpPr>
          <p:cNvPr id="213"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物业管理条例的适用范围</a:t>
            </a:r>
            <a:endParaRPr lang="en-US" altLang="zh-CN" sz="2800" b="1">
              <a:latin typeface="+mj-ea"/>
              <a:ea typeface="+mj-ea"/>
            </a:endParaRPr>
          </a:p>
        </p:txBody>
      </p:sp>
      <p:grpSp>
        <p:nvGrpSpPr>
          <p:cNvPr id="214"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215" name=""/>
            <p:cNvGrpSpPr/>
            <p:nvPr/>
          </p:nvGrpSpPr>
          <p:grpSpPr>
            <a:xfrm>
              <a:off x="660399" y="2074672"/>
              <a:ext cx="5100082" cy="4536540"/>
              <a:chOff x="660399" y="2074672"/>
              <a:chExt cx="5100082" cy="4536540"/>
            </a:xfrm>
          </p:grpSpPr>
          <p:sp>
            <p:nvSpPr>
              <p:cNvPr id="216"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17"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物业管理条例适用的物业类型</a:t>
                </a:r>
                <a:endParaRPr lang="en-US" altLang="zh-CN" sz="2000" b="1">
                  <a:latin typeface="Microsoft YaHei" panose="020b0503020204020204" pitchFamily="34" charset="-122"/>
                  <a:ea typeface="Microsoft YaHei" panose="020b0503020204020204" pitchFamily="34" charset="-122"/>
                </a:endParaRPr>
              </a:p>
            </p:txBody>
          </p:sp>
          <p:sp>
            <p:nvSpPr>
              <p:cNvPr id="218"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住宅物业：包括普通住宅、公寓、别墅等。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非住宅物业：包括商业物业、工业物业、办公物业等。</a:t>
                </a:r>
                <a:endParaRPr/>
              </a:p>
            </p:txBody>
          </p:sp>
          <p:pic>
            <p:nvPicPr>
              <p:cNvPr id="219"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220" name=""/>
            <p:cNvGrpSpPr/>
            <p:nvPr/>
          </p:nvGrpSpPr>
          <p:grpSpPr>
            <a:xfrm>
              <a:off x="6431519" y="2074672"/>
              <a:ext cx="5100082" cy="4536540"/>
              <a:chOff x="660399" y="2074672"/>
              <a:chExt cx="5100082" cy="4536540"/>
            </a:xfrm>
          </p:grpSpPr>
          <p:sp>
            <p:nvSpPr>
              <p:cNvPr id="221"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2"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物业管理条例适用的地域范围</a:t>
                </a:r>
                <a:endParaRPr lang="en-US" altLang="zh-CN" sz="2000" b="1">
                  <a:latin typeface="Microsoft YaHei" panose="020b0503020204020204" pitchFamily="34" charset="-122"/>
                  <a:ea typeface="Microsoft YaHei" panose="020b0503020204020204" pitchFamily="34" charset="-122"/>
                </a:endParaRPr>
              </a:p>
            </p:txBody>
          </p:sp>
          <p:sp>
            <p:nvSpPr>
              <p:cNvPr id="223"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国家制定的物业管理条例在全国范围内适用。</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各地制定的物业管理条例在本地范围内适用。</a:t>
                </a:r>
                <a:endParaRPr/>
              </a:p>
            </p:txBody>
          </p:sp>
          <p:pic>
            <p:nvPicPr>
              <p:cNvPr id="224"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25" name="" descr="{&quot;isTemplate&quot;:true,&quot;type&quot;:3}"/>
        <p:cNvGrpSpPr/>
        <p:nvPr/>
      </p:nvGrpSpPr>
      <p:grpSpPr>
        <a:xfrm>
          <a:off x="0" y="0"/>
          <a:ext cx="0" cy="0"/>
        </a:xfrm>
      </p:grpSpPr>
      <p:grpSp>
        <p:nvGrpSpPr>
          <p:cNvPr id="226" name="" descr="{&quot;isTemplate&quot;:true,&quot;type&quot;:&quot;list&quot;,&quot;alignment&quot;:&quot;left&quot;,&quot;alignmentVertical&quot;:&quot;top&quot;,&quot;canOmit&quot;:false,&quot;scalable&quot;:false,&quot;minItemsCount&quot;:-1}"/>
          <p:cNvGrpSpPr/>
          <p:nvPr/>
        </p:nvGrpSpPr>
        <p:grpSpPr>
          <a:xfrm>
            <a:off x="759823" y="1410892"/>
            <a:ext cx="8485781" cy="5021403"/>
            <a:chOff x="4252323" y="1207692"/>
            <a:chExt cx="8485781" cy="5021403"/>
          </a:xfrm>
        </p:grpSpPr>
        <p:grpSp>
          <p:nvGrpSpPr>
            <p:cNvPr id="227" name=""/>
            <p:cNvGrpSpPr/>
            <p:nvPr/>
          </p:nvGrpSpPr>
          <p:grpSpPr>
            <a:xfrm>
              <a:off x="4252327" y="1207692"/>
              <a:ext cx="8485777" cy="1440001"/>
              <a:chOff x="4252327" y="1207692"/>
              <a:chExt cx="8485777" cy="1440001"/>
            </a:xfrm>
          </p:grpSpPr>
          <p:sp>
            <p:nvSpPr>
              <p:cNvPr id="228" name="Tencent"/>
              <p:cNvSpPr/>
              <p:nvPr/>
            </p:nvSpPr>
            <p:spPr>
              <a:xfrm>
                <a:off x="4252327" y="1207693"/>
                <a:ext cx="8485777"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29" name="Tencent" descr="{&quot;isTemplate&quot;:true,&quot;type&quot;:&quot;title&quot;,&quot;canOmit&quot;:false,&quot;range&quot;:0}"/>
              <p:cNvSpPr txBox="1"/>
              <p:nvPr/>
            </p:nvSpPr>
            <p:spPr>
              <a:xfrm>
                <a:off x="5908362" y="14226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业主</a:t>
                </a:r>
                <a:endParaRPr lang="en-US" altLang="zh-CN" sz="2000" b="1">
                  <a:latin typeface="Microsoft YaHei" panose="020b0503020204020204" pitchFamily="34" charset="-122"/>
                  <a:ea typeface="Microsoft YaHei" panose="020b0503020204020204" pitchFamily="34" charset="-122"/>
                </a:endParaRPr>
              </a:p>
            </p:txBody>
          </p:sp>
          <p:sp>
            <p:nvSpPr>
              <p:cNvPr id="230" name="Tencent" descr="{&quot;isTemplate&quot;:true,&quot;type&quot;:&quot;content&quot;,&quot;canOmit&quot;:true,&quot;range&quot;:0}"/>
              <p:cNvSpPr txBox="1"/>
              <p:nvPr/>
            </p:nvSpPr>
            <p:spPr>
              <a:xfrm>
                <a:off x="5908361" y="18806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业主是物业的所有权人，享有对物业的使用、收益、处分等权利。</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业主的职责包括：遵守物业管理条例，按时交纳物业服务费用，维护物业管理区域内的环境卫生和相关秩序等。</a:t>
                </a:r>
                <a:endParaRPr/>
              </a:p>
            </p:txBody>
          </p:sp>
          <p:pic>
            <p:nvPicPr>
              <p:cNvPr id="231" name="图片 11" descr="{&quot;isTemplate&quot;:true,&quot;type&quot;:&quot;image&quot;,&quot;canOmit&quot;:false}"/>
              <p:cNvPicPr>
                <a:picLocks noChangeAspect="1"/>
              </p:cNvPicPr>
              <p:nvPr/>
            </p:nvPicPr>
            <p:blipFill>
              <a:blip r:embed="rId2"/>
              <a:srcRect l="21874" r="21874"/>
              <a:stretch>
                <a:fillRect/>
              </a:stretch>
            </p:blipFill>
            <p:spPr>
              <a:xfrm>
                <a:off x="4252327" y="1207692"/>
                <a:ext cx="1440000" cy="1439999"/>
              </a:xfrm>
              <a:prstGeom prst="rect">
                <a:avLst/>
              </a:prstGeom>
            </p:spPr>
          </p:pic>
        </p:grpSp>
        <p:grpSp>
          <p:nvGrpSpPr>
            <p:cNvPr id="232" name=""/>
            <p:cNvGrpSpPr/>
            <p:nvPr/>
          </p:nvGrpSpPr>
          <p:grpSpPr>
            <a:xfrm>
              <a:off x="4252325" y="2998393"/>
              <a:ext cx="8485779" cy="1440000"/>
              <a:chOff x="4252325" y="2998393"/>
              <a:chExt cx="8485779" cy="1440000"/>
            </a:xfrm>
          </p:grpSpPr>
          <p:sp>
            <p:nvSpPr>
              <p:cNvPr id="233" name="Tencent"/>
              <p:cNvSpPr/>
              <p:nvPr/>
            </p:nvSpPr>
            <p:spPr>
              <a:xfrm>
                <a:off x="4252326" y="2998393"/>
                <a:ext cx="8485778"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4" name="Tencent" descr="{&quot;isTemplate&quot;:true,&quot;type&quot;:&quot;title&quot;,&quot;canOmit&quot;:false,&quot;range&quot;:0}"/>
              <p:cNvSpPr txBox="1"/>
              <p:nvPr/>
            </p:nvSpPr>
            <p:spPr>
              <a:xfrm>
                <a:off x="5908361" y="3213319"/>
                <a:ext cx="66896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物业服务企业</a:t>
                </a:r>
                <a:endParaRPr lang="en-US" altLang="zh-CN" sz="2000" b="1">
                  <a:latin typeface="Microsoft YaHei" panose="020b0503020204020204" pitchFamily="34" charset="-122"/>
                  <a:ea typeface="Microsoft YaHei" panose="020b0503020204020204" pitchFamily="34" charset="-122"/>
                </a:endParaRPr>
              </a:p>
            </p:txBody>
          </p:sp>
          <p:sp>
            <p:nvSpPr>
              <p:cNvPr id="235" name="Tencent" descr="{&quot;isTemplate&quot;:true,&quot;type&quot;:&quot;content&quot;,&quot;canOmit&quot;:true,&quot;range&quot;:0}"/>
              <p:cNvSpPr txBox="1"/>
              <p:nvPr/>
            </p:nvSpPr>
            <p:spPr>
              <a:xfrm>
                <a:off x="5908360" y="3671310"/>
                <a:ext cx="6702745" cy="76708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物业服务企业是根据合同约定为业主提供物业服务的法人或其他组织。</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物业服务企业的职责包括：按照合同约定提供物业服务，维护物业管理区域内的环境卫生和相关秩序，接受业主的监督等。</a:t>
                </a:r>
                <a:endParaRPr/>
              </a:p>
            </p:txBody>
          </p:sp>
          <p:pic>
            <p:nvPicPr>
              <p:cNvPr id="236" name="图片 5" descr="{&quot;isTemplate&quot;:true,&quot;type&quot;:&quot;image&quot;,&quot;canOmit&quot;:false}"/>
              <p:cNvPicPr>
                <a:picLocks noChangeAspect="1"/>
              </p:cNvPicPr>
              <p:nvPr/>
            </p:nvPicPr>
            <p:blipFill>
              <a:blip r:embed="rId3"/>
              <a:srcRect l="21874" r="21874"/>
              <a:stretch>
                <a:fillRect/>
              </a:stretch>
            </p:blipFill>
            <p:spPr>
              <a:xfrm>
                <a:off x="4252325" y="2998394"/>
                <a:ext cx="1440000" cy="1439999"/>
              </a:xfrm>
              <a:prstGeom prst="rect">
                <a:avLst/>
              </a:prstGeom>
            </p:spPr>
          </p:pic>
        </p:grpSp>
        <p:grpSp>
          <p:nvGrpSpPr>
            <p:cNvPr id="237" name=""/>
            <p:cNvGrpSpPr/>
            <p:nvPr/>
          </p:nvGrpSpPr>
          <p:grpSpPr>
            <a:xfrm>
              <a:off x="4252323" y="4789093"/>
              <a:ext cx="8485781" cy="1440002"/>
              <a:chOff x="4252323" y="4789093"/>
              <a:chExt cx="8485781" cy="1440002"/>
            </a:xfrm>
          </p:grpSpPr>
          <p:sp>
            <p:nvSpPr>
              <p:cNvPr id="238" name="Tencent"/>
              <p:cNvSpPr/>
              <p:nvPr/>
            </p:nvSpPr>
            <p:spPr>
              <a:xfrm>
                <a:off x="4252325" y="4789093"/>
                <a:ext cx="8485779" cy="144000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39" name="Tencent" descr="{&quot;isTemplate&quot;:true,&quot;type&quot;:&quot;title&quot;,&quot;canOmit&quot;:false,&quot;range&quot;:0}"/>
              <p:cNvSpPr txBox="1"/>
              <p:nvPr/>
            </p:nvSpPr>
            <p:spPr>
              <a:xfrm>
                <a:off x="5908360" y="5004019"/>
                <a:ext cx="6676940" cy="393700"/>
              </a:xfrm>
              <a:prstGeom prst="rect">
                <a:avLst/>
              </a:prstGeom>
              <a:noFill/>
            </p:spPr>
            <p:txBody>
              <a:bodyPr wrap="square" rtlCol="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相关部门</a:t>
                </a:r>
                <a:endParaRPr lang="en-US" altLang="zh-CN" sz="2000" b="1">
                  <a:latin typeface="Microsoft YaHei" panose="020b0503020204020204" pitchFamily="34" charset="-122"/>
                  <a:ea typeface="Microsoft YaHei" panose="020b0503020204020204" pitchFamily="34" charset="-122"/>
                </a:endParaRPr>
              </a:p>
            </p:txBody>
          </p:sp>
          <p:sp>
            <p:nvSpPr>
              <p:cNvPr id="240" name="Tencent" descr="{&quot;isTemplate&quot;:true,&quot;type&quot;:&quot;content&quot;,&quot;canOmit&quot;:true,&quot;range&quot;:0}"/>
              <p:cNvSpPr txBox="1"/>
              <p:nvPr/>
            </p:nvSpPr>
            <p:spPr>
              <a:xfrm>
                <a:off x="5908359" y="5462010"/>
                <a:ext cx="6702745" cy="767085"/>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相关部门包括房地产行政主管部门、价格主管部门、公安部门等。</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相关部门的职责包括：监督物业管理活动，制定物业管理相关政策，维护物业管理市场秩序等。</a:t>
                </a:r>
                <a:endParaRPr/>
              </a:p>
            </p:txBody>
          </p:sp>
          <p:pic>
            <p:nvPicPr>
              <p:cNvPr id="241" name="图片 6" descr="{&quot;isTemplate&quot;:true,&quot;type&quot;:&quot;image&quot;,&quot;canOmit&quot;:false}"/>
              <p:cNvPicPr>
                <a:picLocks noChangeAspect="1"/>
              </p:cNvPicPr>
              <p:nvPr/>
            </p:nvPicPr>
            <p:blipFill>
              <a:blip r:embed="rId4"/>
              <a:srcRect l="21874" r="21874"/>
              <a:stretch>
                <a:fillRect/>
              </a:stretch>
            </p:blipFill>
            <p:spPr>
              <a:xfrm>
                <a:off x="4252323" y="4789096"/>
                <a:ext cx="1440000" cy="1439999"/>
              </a:xfrm>
              <a:prstGeom prst="rect">
                <a:avLst/>
              </a:prstGeom>
            </p:spPr>
          </p:pic>
        </p:grpSp>
      </p:grpSp>
      <p:sp>
        <p:nvSpPr>
          <p:cNvPr id="242" name="Tencent" descr="{&quot;isTemplate&quot;:true,&quot;type&quot;:&quot;title&quot;,&quot;canOmit&quot;:false,&quot;range&quot;:0}"/>
          <p:cNvSpPr txBox="1"/>
          <p:nvPr/>
        </p:nvSpPr>
        <p:spPr>
          <a:xfrm>
            <a:off x="660396" y="418039"/>
            <a:ext cx="10871207"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物业管理条例的主体及其职责</a:t>
            </a:r>
            <a:endParaRPr lang="en-US" altLang="zh-CN" sz="2800" b="1">
              <a:latin typeface="+mj-ea"/>
              <a:ea typeface="+mj-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43" name="" descr="{&quot;isTemplate&quot;:true,&quot;type&quot;:3}"/>
        <p:cNvGrpSpPr/>
        <p:nvPr/>
      </p:nvGrpSpPr>
      <p:grpSpPr>
        <a:xfrm>
          <a:off x="0" y="0"/>
          <a:ext cx="0" cy="0"/>
        </a:xfrm>
      </p:grpSpPr>
      <p:pic>
        <p:nvPicPr>
          <p:cNvPr id="244" name="Picture 3" descr="{&quot;isTemplate&quot;:true,&quot;type&quot;:&quot;image&quot;,&quot;canOmit&quot;:false,&quot;range&quot;:0}"/>
          <p:cNvPicPr>
            <a:picLocks noChangeAspect="1"/>
          </p:cNvPicPr>
          <p:nvPr/>
        </p:nvPicPr>
        <p:blipFill>
          <a:blip r:embed="rId2"/>
          <a:srcRect l="21875" r="21875"/>
          <a:stretch>
            <a:fillRect/>
          </a:stretch>
        </p:blipFill>
        <p:spPr>
          <a:xfrm>
            <a:off x="315750" y="1584357"/>
            <a:ext cx="4575952" cy="4575952"/>
          </a:xfrm>
          <a:prstGeom prst="ellipse">
            <a:avLst/>
          </a:prstGeom>
        </p:spPr>
      </p:pic>
      <p:grpSp>
        <p:nvGrpSpPr>
          <p:cNvPr id="245" name="" descr="{&quot;isTemplate&quot;:true,&quot;type&quot;:&quot;list&quot;,&quot;canOmit&quot;:false,&quot;minItemsCount&quot;:-1,&quot;scalable&quot;:false,&quot;alignment&quot;:&quot;left&quot;,&quot;alignmentVertical&quot;:&quot;top&quot;}"/>
          <p:cNvGrpSpPr/>
          <p:nvPr/>
        </p:nvGrpSpPr>
        <p:grpSpPr>
          <a:xfrm>
            <a:off x="5582412" y="1807048"/>
            <a:ext cx="5629118" cy="4659814"/>
            <a:chOff x="5582412" y="1807048"/>
            <a:chExt cx="5629118" cy="4659814"/>
          </a:xfrm>
        </p:grpSpPr>
        <p:grpSp>
          <p:nvGrpSpPr>
            <p:cNvPr id="246" name="组合 3"/>
            <p:cNvGrpSpPr/>
            <p:nvPr/>
          </p:nvGrpSpPr>
          <p:grpSpPr>
            <a:xfrm>
              <a:off x="5582412" y="1807048"/>
              <a:ext cx="5629117" cy="1487888"/>
              <a:chOff x="571500" y="1815543"/>
              <a:chExt cx="5629117" cy="1487888"/>
            </a:xfrm>
          </p:grpSpPr>
          <p:sp>
            <p:nvSpPr>
              <p:cNvPr id="247"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物业管理条例对业主权益的保护</a:t>
                </a:r>
                <a:endParaRPr lang="en-US" b="1">
                  <a:solidFill>
                    <a:schemeClr val="accent1">
                      <a:alpha val="100000"/>
                    </a:schemeClr>
                  </a:solidFill>
                  <a:latin typeface="微软雅黑"/>
                  <a:ea typeface="微软雅黑"/>
                </a:endParaRPr>
              </a:p>
            </p:txBody>
          </p:sp>
          <p:sp>
            <p:nvSpPr>
              <p:cNvPr id="248" name="Tencent" descr="{&quot;isTemplate&quot;:true,&quot;type&quot;:&quot;content&quot;,&quot;canOmit&quot;:false,&quot;range&quot;:0}"/>
              <p:cNvSpPr/>
              <p:nvPr/>
            </p:nvSpPr>
            <p:spPr>
              <a:xfrm>
                <a:off x="1406367"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规范物业服务企业的服务行为，保障业主的合法权益。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促进物业服务企业提高服务质量，满足业主的合理需求。</a:t>
                </a:r>
                <a:endParaRPr/>
              </a:p>
            </p:txBody>
          </p:sp>
          <p:sp>
            <p:nvSpPr>
              <p:cNvPr id="249" name="椭圆 6"/>
              <p:cNvSpPr/>
              <p:nvPr/>
            </p:nvSpPr>
            <p:spPr>
              <a:xfrm>
                <a:off x="571500" y="1815543"/>
                <a:ext cx="690319" cy="690319"/>
              </a:xfrm>
              <a:prstGeom prst="ellipse">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01</a:t>
                </a:r>
                <a:endParaRPr kumimoji="1" lang="zh-CN" altLang="en-US" sz="2000">
                  <a:latin typeface="+mj-ea"/>
                  <a:ea typeface="+mj-ea"/>
                </a:endParaRPr>
              </a:p>
            </p:txBody>
          </p:sp>
        </p:grpSp>
        <p:grpSp>
          <p:nvGrpSpPr>
            <p:cNvPr id="250" name="组合 7"/>
            <p:cNvGrpSpPr/>
            <p:nvPr/>
          </p:nvGrpSpPr>
          <p:grpSpPr>
            <a:xfrm>
              <a:off x="5582412" y="3393011"/>
              <a:ext cx="5629118" cy="1487888"/>
              <a:chOff x="571500" y="1815543"/>
              <a:chExt cx="5629118" cy="1487888"/>
            </a:xfrm>
          </p:grpSpPr>
          <p:sp>
            <p:nvSpPr>
              <p:cNvPr id="251" name="Tencent" descr="{&quot;isTemplate&quot;:true,&quot;type&quot;:&quot;title&quot;,&quot;canOmit&quot;:false,&quot;range&quot;:0}"/>
              <p:cNvSpPr/>
              <p:nvPr/>
            </p:nvSpPr>
            <p:spPr>
              <a:xfrm>
                <a:off x="1406368" y="1816764"/>
                <a:ext cx="462920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non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物业管理条例对物业服务企业的规范</a:t>
                </a:r>
                <a:endParaRPr lang="en-US" b="1">
                  <a:solidFill>
                    <a:schemeClr val="accent1">
                      <a:alpha val="100000"/>
                    </a:schemeClr>
                  </a:solidFill>
                  <a:latin typeface="微软雅黑"/>
                  <a:ea typeface="微软雅黑"/>
                </a:endParaRPr>
              </a:p>
            </p:txBody>
          </p:sp>
          <p:sp>
            <p:nvSpPr>
              <p:cNvPr id="252"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规范物业服务企业的服务范围和服务标准，保障物业服务企业的合法权益。</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规范物业服务企业的收费行为，保障业主的知情权和监督权。</a:t>
                </a:r>
                <a:endParaRPr/>
              </a:p>
            </p:txBody>
          </p:sp>
          <p:sp>
            <p:nvSpPr>
              <p:cNvPr id="253" name="椭圆 10"/>
              <p:cNvSpPr/>
              <p:nvPr/>
            </p:nvSpPr>
            <p:spPr>
              <a:xfrm>
                <a:off x="571500" y="1815543"/>
                <a:ext cx="690319" cy="690319"/>
              </a:xfrm>
              <a:prstGeom prst="ellipse">
                <a:avLst/>
              </a:prstGeom>
              <a:solidFill>
                <a:schemeClr val="accent2"/>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02</a:t>
                </a:r>
                <a:endParaRPr kumimoji="1" lang="zh-CN" altLang="en-US" sz="2000">
                  <a:latin typeface="+mj-ea"/>
                  <a:ea typeface="+mj-ea"/>
                </a:endParaRPr>
              </a:p>
            </p:txBody>
          </p:sp>
        </p:grpSp>
        <p:grpSp>
          <p:nvGrpSpPr>
            <p:cNvPr id="254" name="组合 11"/>
            <p:cNvGrpSpPr/>
            <p:nvPr/>
          </p:nvGrpSpPr>
          <p:grpSpPr>
            <a:xfrm>
              <a:off x="5582412" y="4978974"/>
              <a:ext cx="5629118" cy="1487888"/>
              <a:chOff x="571500" y="1815543"/>
              <a:chExt cx="5629118" cy="1487888"/>
            </a:xfrm>
          </p:grpSpPr>
          <p:sp>
            <p:nvSpPr>
              <p:cNvPr id="255" name="Tencent" descr="{&quot;isTemplate&quot;:true,&quot;type&quot;:&quot;title&quot;,&quot;canOmit&quot;:false,&quot;range&quot;:0}"/>
              <p:cNvSpPr/>
              <p:nvPr/>
            </p:nvSpPr>
            <p:spPr>
              <a:xfrm>
                <a:off x="1406368" y="1822082"/>
                <a:ext cx="4634345" cy="3683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b"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r>
                  <a:rPr lang="zh-CN" sz="2000" b="1">
                    <a:solidFill>
                      <a:schemeClr val="accent1">
                        <a:alpha val="100000"/>
                      </a:schemeClr>
                    </a:solidFill>
                    <a:latin typeface="微软雅黑"/>
                    <a:ea typeface="微软雅黑"/>
                  </a:rPr>
                  <a:t>物业管理条例对物业管理活动的规范</a:t>
                </a:r>
                <a:endParaRPr lang="en-US" b="1">
                  <a:solidFill>
                    <a:schemeClr val="accent1">
                      <a:alpha val="100000"/>
                    </a:schemeClr>
                  </a:solidFill>
                  <a:latin typeface="微软雅黑"/>
                  <a:ea typeface="微软雅黑"/>
                </a:endParaRPr>
              </a:p>
            </p:txBody>
          </p:sp>
          <p:sp>
            <p:nvSpPr>
              <p:cNvPr id="256" name="Tencent" descr="{&quot;isTemplate&quot;:true,&quot;type&quot;:&quot;content&quot;,&quot;canOmit&quot;:false,&quot;range&quot;:0}"/>
              <p:cNvSpPr/>
              <p:nvPr/>
            </p:nvSpPr>
            <p:spPr>
              <a:xfrm>
                <a:off x="1406368" y="2193913"/>
                <a:ext cx="4794250" cy="110951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rtlCol="0" anchor="t" anchorCtr="0">
                <a:no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规范物业管理区域内的环境卫生和相关秩序，保障居民的正常生活。</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规范物业管理纠纷的解决途径，维护社会和谐稳定。</a:t>
                </a:r>
                <a:endParaRPr/>
              </a:p>
            </p:txBody>
          </p:sp>
          <p:sp>
            <p:nvSpPr>
              <p:cNvPr id="257" name="椭圆 14"/>
              <p:cNvSpPr/>
              <p:nvPr/>
            </p:nvSpPr>
            <p:spPr>
              <a:xfrm>
                <a:off x="571500" y="1815543"/>
                <a:ext cx="690319" cy="690319"/>
              </a:xfrm>
              <a:prstGeom prst="ellipse">
                <a:avLst/>
              </a:prstGeom>
              <a:solidFill>
                <a:schemeClr val="accent3"/>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kumimoji="1" lang="en-US" altLang="zh-CN" sz="2000">
                    <a:latin typeface="+mj-ea"/>
                    <a:ea typeface="+mj-ea"/>
                  </a:rPr>
                  <a:t>03</a:t>
                </a:r>
                <a:endParaRPr kumimoji="1" lang="zh-CN" altLang="en-US" sz="2000">
                  <a:latin typeface="+mj-ea"/>
                  <a:ea typeface="+mj-ea"/>
                </a:endParaRPr>
              </a:p>
            </p:txBody>
          </p:sp>
        </p:grpSp>
      </p:grpSp>
      <p:sp>
        <p:nvSpPr>
          <p:cNvPr id="258" name="Tencent" descr="{&quot;isTemplate&quot;:true,&quot;type&quot;:&quot;title&quot;,&quot;canOmit&quot;:false,&quot;range&quot;:0}"/>
          <p:cNvSpPr txBox="1"/>
          <p:nvPr/>
        </p:nvSpPr>
        <p:spPr>
          <a:xfrm>
            <a:off x="660396" y="418039"/>
            <a:ext cx="10681374"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物业管理条例的具体规定与要求</a:t>
            </a:r>
            <a:endParaRPr lang="en-US" altLang="zh-CN" sz="2800" b="1">
              <a:latin typeface="+mj-ea"/>
              <a:ea typeface="+mj-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 name="" descr="{&quot;isTemplate&quot;:true,&quot;type&quot;:2}"/>
        <p:cNvGrpSpPr/>
        <p:nvPr/>
      </p:nvGrpSpPr>
      <p:grpSpPr>
        <a:xfrm>
          <a:off x="0" y="0"/>
          <a:ext cx="0" cy="0"/>
        </a:xfrm>
      </p:grpSpPr>
      <p:sp>
        <p:nvSpPr>
          <p:cNvPr id="8" name="标题 1" descr="{&quot;isTemplate&quot;:true,&quot;type&quot;:&quot;title&quot;,&quot;canOmit&quot;:false,&quot;range&quot;:0}"/>
          <p:cNvSpPr txBox="1"/>
          <p:nvPr/>
        </p:nvSpPr>
        <p:spPr>
          <a:xfrm>
            <a:off x="392698" y="4923294"/>
            <a:ext cx="11141873" cy="1079500"/>
          </a:xfrm>
          <a:prstGeom prst="rect">
            <a:avLst/>
          </a:prstGeom>
        </p:spPr>
        <p:txBody>
          <a:bodyPr vert="horz" wrap="squar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zh-CN" altLang="en-US" sz="6000"/>
              <a:t>物业管理条例的实施与执行</a:t>
            </a:r>
            <a:endParaRPr/>
          </a:p>
        </p:txBody>
      </p:sp>
      <p:sp>
        <p:nvSpPr>
          <p:cNvPr id="9" name="标题 1"/>
          <p:cNvSpPr txBox="1"/>
          <p:nvPr/>
        </p:nvSpPr>
        <p:spPr>
          <a:xfrm>
            <a:off x="392698" y="3621770"/>
            <a:ext cx="1324402" cy="1311128"/>
          </a:xfrm>
          <a:prstGeom prst="rect">
            <a:avLst/>
          </a:prstGeom>
        </p:spPr>
        <p:txBody>
          <a:bodyPr vert="horz" wrap="none" lIns="91440" tIns="45720" rIns="91440" bIns="45720" rtlCol="0" anchor="b">
            <a:spAutoFit/>
          </a:bodyPr>
          <a:lstStyle>
            <a:defPPr>
              <a:defRPr lang="zh-CN"/>
            </a:defPPr>
            <a:lvl1pPr marL="0" algn="l" defTabSz="914400" rtl="0" eaLnBrk="1" latinLnBrk="0" hangingPunct="1">
              <a:lnSpc>
                <a:spcPct val="90000"/>
              </a:lnSpc>
              <a:spcBef>
                <a:spcPct val="0"/>
              </a:spcBef>
              <a:buNone/>
              <a:defRPr sz="8800" b="0" i="0" kern="1200" spc="300">
                <a:solidFill>
                  <a:schemeClr val="bg1"/>
                </a:solidFill>
                <a:latin typeface="Microsoft YaHei" panose="020b0503020204020204" pitchFamily="34" charset="-122"/>
                <a:ea typeface="Microsoft YaHei" panose="020b0503020204020204" pitchFamily="3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kumimoji="1" lang="en-US" altLang="zh-CN">
                <a:latin typeface="Microsoft YaHei Light" panose="020b0503020204020204" pitchFamily="34" charset="-122"/>
                <a:ea typeface="Microsoft YaHei Light" panose="020b0503020204020204" pitchFamily="34" charset="-122"/>
              </a:rPr>
              <a:t>03</a:t>
            </a:r>
            <a:endParaRPr kumimoji="1" lang="zh-CN" altLang="en-US">
              <a:latin typeface="Microsoft YaHei Light" panose="020b0503020204020204" pitchFamily="34" charset="-122"/>
              <a:ea typeface="Microsoft YaHei Light" panose="020b0503020204020204" pitchFamily="34" charset="-122"/>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 name="" descr="{&quot;isTemplate&quot;:true,&quot;type&quot;:3}"/>
        <p:cNvGrpSpPr/>
        <p:nvPr/>
      </p:nvGrpSpPr>
      <p:grpSpPr>
        <a:xfrm>
          <a:off x="0" y="0"/>
          <a:ext cx="0" cy="0"/>
        </a:xfrm>
      </p:grpSpPr>
      <p:sp>
        <p:nvSpPr>
          <p:cNvPr id="11" name="Tencent" descr="{&quot;isTemplate&quot;:true,&quot;type&quot;:&quot;title&quot;,&quot;canOmit&quot;:false,&quot;range&quot;:0}"/>
          <p:cNvSpPr txBox="1"/>
          <p:nvPr/>
        </p:nvSpPr>
        <p:spPr>
          <a:xfrm>
            <a:off x="660396" y="418039"/>
            <a:ext cx="10871205" cy="520700"/>
          </a:xfrm>
          <a:prstGeom prst="rect">
            <a:avLst/>
          </a:prstGeom>
          <a:noFill/>
        </p:spPr>
        <p:txBody>
          <a:bodyPr wrap="square" lIns="90000" tIns="46800" rIns="90000" bIns="46800" rtlCol="0" anchor="b"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r>
              <a:rPr lang="zh-CN" altLang="en-US" sz="2800" b="1">
                <a:latin typeface="+mj-ea"/>
                <a:ea typeface="+mj-ea"/>
              </a:rPr>
              <a:t>物业管理条例的实施程序与方法</a:t>
            </a:r>
            <a:endParaRPr lang="en-US" altLang="zh-CN" sz="2800" b="1">
              <a:latin typeface="+mj-ea"/>
              <a:ea typeface="+mj-ea"/>
            </a:endParaRPr>
          </a:p>
        </p:txBody>
      </p:sp>
      <p:grpSp>
        <p:nvGrpSpPr>
          <p:cNvPr id="12" name="" descr="{&quot;isTemplate&quot;:true,&quot;type&quot;:&quot;list&quot;,&quot;alignment&quot;:&quot;left&quot;,&quot;alignmentVertical&quot;:&quot;top&quot;,&quot;canOmit&quot;:false,&quot;scalable&quot;:false,&quot;minItemsCount&quot;:-1}"/>
          <p:cNvGrpSpPr/>
          <p:nvPr/>
        </p:nvGrpSpPr>
        <p:grpSpPr>
          <a:xfrm>
            <a:off x="660399" y="2074672"/>
            <a:ext cx="10871202" cy="4536540"/>
            <a:chOff x="660399" y="2074672"/>
            <a:chExt cx="10871202" cy="4536540"/>
          </a:xfrm>
        </p:grpSpPr>
        <p:grpSp>
          <p:nvGrpSpPr>
            <p:cNvPr id="13" name=""/>
            <p:cNvGrpSpPr/>
            <p:nvPr/>
          </p:nvGrpSpPr>
          <p:grpSpPr>
            <a:xfrm>
              <a:off x="660399" y="2074672"/>
              <a:ext cx="5100082" cy="4536540"/>
              <a:chOff x="660399" y="2074672"/>
              <a:chExt cx="5100082" cy="4536540"/>
            </a:xfrm>
          </p:grpSpPr>
          <p:sp>
            <p:nvSpPr>
              <p:cNvPr id="14"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15"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物业管理条例的宣传和普及</a:t>
                </a:r>
                <a:endParaRPr lang="en-US" altLang="zh-CN" sz="2000" b="1">
                  <a:latin typeface="Microsoft YaHei" panose="020b0503020204020204" pitchFamily="34" charset="-122"/>
                  <a:ea typeface="Microsoft YaHei" panose="020b0503020204020204" pitchFamily="34" charset="-122"/>
                </a:endParaRPr>
              </a:p>
            </p:txBody>
          </p:sp>
          <p:sp>
            <p:nvSpPr>
              <p:cNvPr id="16"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各级政府和相关部门要加强对物业管理条例的宣传和普及，提高业主和物业服务企业的法制观念。</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物业服务企业要加强对物业管理条例的学习和培训，提高员工的服务意识和业务能力。</a:t>
                </a:r>
                <a:endParaRPr/>
              </a:p>
            </p:txBody>
          </p:sp>
          <p:pic>
            <p:nvPicPr>
              <p:cNvPr id="17" name="图片 11" descr="{&quot;isTemplate&quot;:true,&quot;type&quot;:&quot;image&quot;,&quot;canOmit&quot;:false}"/>
              <p:cNvPicPr>
                <a:picLocks noChangeAspect="1"/>
              </p:cNvPicPr>
              <p:nvPr/>
            </p:nvPicPr>
            <p:blipFill>
              <a:blip r:embed="rId2"/>
              <a:srcRect t="21" b="21"/>
              <a:stretch>
                <a:fillRect/>
              </a:stretch>
            </p:blipFill>
            <p:spPr>
              <a:xfrm>
                <a:off x="803410" y="2212783"/>
                <a:ext cx="4809943" cy="2704406"/>
              </a:xfrm>
              <a:prstGeom prst="rect">
                <a:avLst/>
              </a:prstGeom>
              <a:noFill/>
              <a:ln w="0"/>
            </p:spPr>
          </p:pic>
        </p:grpSp>
        <p:grpSp>
          <p:nvGrpSpPr>
            <p:cNvPr id="18" name=""/>
            <p:cNvGrpSpPr/>
            <p:nvPr/>
          </p:nvGrpSpPr>
          <p:grpSpPr>
            <a:xfrm>
              <a:off x="6431519" y="2074672"/>
              <a:ext cx="5100082" cy="4536540"/>
              <a:chOff x="660399" y="2074672"/>
              <a:chExt cx="5100082" cy="4536540"/>
            </a:xfrm>
          </p:grpSpPr>
          <p:sp>
            <p:nvSpPr>
              <p:cNvPr id="19" name="Tencent"/>
              <p:cNvSpPr/>
              <p:nvPr/>
            </p:nvSpPr>
            <p:spPr>
              <a:xfrm>
                <a:off x="660399" y="2074672"/>
                <a:ext cx="5100082" cy="4536540"/>
              </a:xfrm>
              <a:prstGeom prst="rect">
                <a:avLst/>
              </a:prstGeom>
              <a:solidFill>
                <a:schemeClr val="accent1">
                  <a:alpha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en-GB">
                  <a:latin typeface="Microsoft YaHei" panose="020b0503020204020204" pitchFamily="34" charset="-122"/>
                  <a:ea typeface="Microsoft YaHei" panose="020b0503020204020204" pitchFamily="34" charset="-122"/>
                </a:endParaRPr>
              </a:p>
            </p:txBody>
          </p:sp>
          <p:sp>
            <p:nvSpPr>
              <p:cNvPr id="20" name="Tencent" descr="{&quot;isTemplate&quot;:true,&quot;type&quot;:&quot;title&quot;,&quot;canOmit&quot;:false,&quot;range&quot;:0}"/>
              <p:cNvSpPr txBox="1"/>
              <p:nvPr/>
            </p:nvSpPr>
            <p:spPr>
              <a:xfrm>
                <a:off x="803410" y="5027498"/>
                <a:ext cx="4813300" cy="39370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latin typeface="Microsoft YaHei" panose="020b0503020204020204" pitchFamily="34" charset="-122"/>
                    <a:ea typeface="Microsoft YaHei" panose="020b0503020204020204" pitchFamily="34" charset="-122"/>
                  </a:rPr>
                  <a:t>物业管理条例的贯彻实施</a:t>
                </a:r>
                <a:endParaRPr lang="en-US" altLang="zh-CN" sz="2000" b="1">
                  <a:latin typeface="Microsoft YaHei" panose="020b0503020204020204" pitchFamily="34" charset="-122"/>
                  <a:ea typeface="Microsoft YaHei" panose="020b0503020204020204" pitchFamily="34" charset="-122"/>
                </a:endParaRPr>
              </a:p>
            </p:txBody>
          </p:sp>
          <p:sp>
            <p:nvSpPr>
              <p:cNvPr id="21" name="Tencent" descr="{&quot;isTemplate&quot;:true,&quot;type&quot;:&quot;content&quot;,&quot;canOmit&quot;:true,&quot;range&quot;:0}"/>
              <p:cNvSpPr txBox="1"/>
              <p:nvPr/>
            </p:nvSpPr>
            <p:spPr>
              <a:xfrm>
                <a:off x="803410" y="5390146"/>
                <a:ext cx="4809943" cy="1078052"/>
              </a:xfrm>
              <a:prstGeom prst="rect">
                <a:avLst/>
              </a:prstGeom>
              <a:noFill/>
            </p:spPr>
            <p:txBody>
              <a:bodyPr wrap="square" rtlCol="0" anchor="t">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各级政府和相关部门要严格按照物业管理条例的规定，加强对物业管理活动的监督管理。</a:t>
                </a:r>
                <a:endParaRPr/>
              </a:p>
              <a:p>
                <a:pPr marL="0" lvl="0" indent="-203200">
                  <a:lnSpc>
                    <a:spcPct val="130000"/>
                  </a:lnSpc>
                  <a:buFont typeface="Arial" pitchFamily="34" charset="0"/>
                  <a:buChar char="•"/>
                </a:pPr>
                <a:r>
                  <a:rPr lang="zh-CN" sz="1400">
                    <a:solidFill>
                      <a:schemeClr val="tx1">
                        <a:lumMod val="50000"/>
                        <a:lumOff val="50000"/>
                        <a:alpha val="100000"/>
                      </a:schemeClr>
                    </a:solidFill>
                    <a:latin typeface="微软雅黑"/>
                    <a:ea typeface="微软雅黑"/>
                  </a:rPr>
                  <a:t>物业服务企业和业主要严格遵守物业管理条例，依法履行权利和义务。</a:t>
                </a:r>
                <a:endParaRPr/>
              </a:p>
            </p:txBody>
          </p:sp>
          <p:pic>
            <p:nvPicPr>
              <p:cNvPr id="22" name="图片 11" descr="{&quot;isTemplate&quot;:true,&quot;type&quot;:&quot;image&quot;,&quot;canOmit&quot;:false}"/>
              <p:cNvPicPr>
                <a:picLocks noChangeAspect="1"/>
              </p:cNvPicPr>
              <p:nvPr/>
            </p:nvPicPr>
            <p:blipFill>
              <a:blip r:embed="rId3"/>
              <a:srcRect t="21" b="21"/>
              <a:stretch>
                <a:fillRect/>
              </a:stretch>
            </p:blipFill>
            <p:spPr>
              <a:xfrm>
                <a:off x="803410" y="2212783"/>
                <a:ext cx="4809943" cy="2704406"/>
              </a:xfrm>
              <a:prstGeom prst="rect">
                <a:avLst/>
              </a:prstGeom>
              <a:noFill/>
              <a:ln w="0"/>
            </p:spPr>
          </p:pic>
        </p:gr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https://d.book118.com/107041046003006046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template_ppt_techno_silky_yellow">
      <a:dk1>
        <a:srgbClr val="000000"/>
      </a:dk1>
      <a:lt1>
        <a:srgbClr val="FFFFFF"/>
      </a:lt1>
      <a:dk2>
        <a:srgbClr val="291F0E"/>
      </a:dk2>
      <a:lt2>
        <a:srgbClr val="FEFCE6"/>
      </a:lt2>
      <a:accent1>
        <a:srgbClr val="F1D25B"/>
      </a:accent1>
      <a:accent2>
        <a:srgbClr val="ECE497"/>
      </a:accent2>
      <a:accent3>
        <a:srgbClr val="E1A823"/>
      </a:accent3>
      <a:accent4>
        <a:srgbClr val="D58F17"/>
      </a:accent4>
      <a:accent5>
        <a:srgbClr val="C7E7D8"/>
      </a:accent5>
      <a:accent6>
        <a:srgbClr val="90C8AE"/>
      </a:accent6>
      <a:hlink>
        <a:srgbClr val="175CEB"/>
      </a:hlink>
      <a:folHlink>
        <a:srgbClr val="81868F"/>
      </a:folHlink>
    </a:clrScheme>
    <a:fontScheme name="Arial Black-Arial">
      <a:majorFont>
        <a:latin typeface="Arial Black" panose="020b0a04020102020204"/>
        <a:ea typeface="微软雅黑"/>
        <a:cs typeface="Arial"/>
        <a:font script="Jpan" typeface="ＭＳ ゴシック"/>
        <a:font script="Hang" typeface="굴림"/>
        <a:font script="Hans" typeface="微软雅黑"/>
        <a:font script="Hant" typeface="微軟正黑體"/>
        <a:font script="Arab" typeface="Tahoma"/>
        <a:font script="Hebr" typeface="Tahoma"/>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12</Slides>
  <Notes>0</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12</vt:i4>
      </vt:variant>
    </vt:vector>
  </HeadingPairs>
  <TitlesOfParts>
    <vt:vector baseType="lpstr" size="21">
      <vt:lpstr>Arial</vt:lpstr>
      <vt:lpstr>Calibri</vt:lpstr>
      <vt:lpstr>Arial Black</vt:lpstr>
      <vt:lpstr>微软雅黑</vt:lpstr>
      <vt:lpstr>黑体</vt:lpstr>
      <vt:lpstr>Microsoft YaHei</vt:lpstr>
      <vt:lpstr>Microsoft YaHei Light</vt:lpstr>
      <vt:lpstr>Microsoft Yahei</vt:lpstr>
      <vt:lpstr>Office Theme</vt:lpstr>
      <vt:lpstr>物业管理条例培训讲义</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2024-09-20T22:52:35.955</cp:lastPrinted>
  <dcterms:created xsi:type="dcterms:W3CDTF">2024-09-20T14:52:35Z</dcterms:created>
  <dcterms:modified xsi:type="dcterms:W3CDTF">2024-09-20T14:52:37Z</dcterms:modified>
</cp:coreProperties>
</file>