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D7936-1D03-4C54-A7F0-D065CC50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B56E3-F52D-462F-80F8-891DEC6B5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6C4CE-975B-4933-9E3A-B3E1B868F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0FB6B-B673-436A-974B-F41C0F9B4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B2A9BB-1436-415C-A2F4-61E04CF64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978DAF-AD20-4F63-822B-05C47E886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6D2FCA-32D2-49A9-BB7E-76144EA29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AFDF9-2812-4FA3-AA33-2A7A5104C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2A931-0AA1-42A3-AB91-B7C7A3886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1786A-4CFB-42E4-A4DB-27D81A8A5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519E6-30F9-4F1F-91F7-7AB8002C5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420341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肠道菌群失调慢性胃炎胃下垂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慢性胃炎与胃下垂概述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肠道菌群失调与慢性胃炎胃下垂关系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针对肠道菌群失调的慢性胃炎胃下垂治疗策略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预防肠道菌群失调的措施在慢性胃炎胃下垂中的应用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8401" r="284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308" r="233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肠道菌群失调是指肠道内正常菌群数量和种类发生变化，导致肠道功能紊乱的一种疾病。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肠道菌群失调的发病机制较为复杂，可能与饮食习惯、生活方式、药物使用等多种因素有关。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肠道菌群失调的临床表现多样，包括腹泻、便秘、腹胀、消化不良等症状。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医生通常根据患者的临床表现、病史、实验室检查和微生物学检测等方法进行诊断。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保持健康的饮食习惯，增加膳食纤维摄入，避免过度使用抗生素，加强锻炼等。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针对不同的症状和病因，医生会采取相应的治疗措施，包括药物治疗、饮食调整、补充益生菌等。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469" r="21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预防与治疗措施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慢性胃炎与胃下垂概述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慢性胃炎是指胃黏膜的慢性炎症，是消化系统的常见病之一。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慢性胃炎的发病机制较为复杂，通常与幽门螺杆菌感染、免疫因素、物理因素等多种因素有关。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慢性胃炎定义与发病机制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胃下垂是指胃的位置下降，低于正常位置的一种病理状态。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胃下垂的发病机制主要与膈肌悬吊力不足、腹内压下降及腹肌松弛等因素有关。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胃下垂定义与发病机制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慢性胃炎和胃下垂的临床表现相似，主要包括上腹部疼痛、饱胀感、嗳气、反酸等症状。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慢性胃炎和胃下垂的诊断主要依靠胃镜检查和X线钡餐检查。胃镜检查可以直接观察胃黏膜的病变情况，而X线钡餐检查可以观察胃的位置和形态变化。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肠道菌群失调与慢性胃炎胃下垂关系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https://d.book118.com/107042034140006051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2024-09-25T00:49:29.317</cp:lastPrinted>
  <dcterms:created xsi:type="dcterms:W3CDTF">2024-09-24T16:49:29Z</dcterms:created>
  <dcterms:modified xsi:type="dcterms:W3CDTF">2024-09-24T16:49:31Z</dcterms:modified>
</cp:coreProperties>
</file>