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7517C63-2085-4795-85F7-14E4087D06C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1C0BE-9224-481F-9021-2247962EC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BF0D9-72E0-4AFE-9B35-D5DC73FF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1A545-29F5-40D2-9DB8-A9880492F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BC0F4-6D3B-4A54-AA42-9AE7212FE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F6B20-933E-4A48-AC60-50C1C786A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7CCDA8-75D7-4EA7-A946-479681EC7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5A6F5-CFBE-4EB7-ACC0-49C2772C3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F615F-70A8-4681-9B38-4E5D9BFCB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B3A00-A377-4778-9338-4542C6B7D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42B43-ECA4-4E1F-8797-F2C910DCA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F3EEA-B5B1-427D-9F7A-F77B9CC3B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66159D7-0E86-478B-B5D5-076E33FB93B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8933083-CEEB-4D58-88BE-183112477D8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2112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灵活运用教学策略的教学设计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灵活教学策略的概念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灵活运用教学策略的教学设计原则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不同类型的教学策略及其运用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教学策略的评估与调整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通过技术手段实现教学策略的灵活运用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灵活教学策略的概念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什么是灵活教学策略？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根据学生的需求进行针对性教学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个性化教学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使学生更容易理解和掌握知识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提高学习效果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运用不同方法和手段促进学习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多样化教学活动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为什么需要灵活运用教学策略？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适应学生的学习习惯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不同学生有不同的学习方式和节奏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促进学生的学习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帮助学生更好地参与课堂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增强学习的互动性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灵活教学策略的优势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灵活教学策略可以帮助老师更好地了解学生的需求和特点，从而实现个性化教学。此外，灵活运用教学策略还可以激发学生的学习兴趣，提高他们的学习效果。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设计多样化的教学活动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结合不同教学方法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注重学生的参与和反馈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及时调整教学策略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根据学生反馈调整教学方法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提高教学效果和学生学习积极性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评估教学效果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通过考核测试等方式了解教学效果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根据结果进一步调整教学策略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如何灵活运用教学策略？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分析学生的学习需求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了解学生的学习习惯和需求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根据需求设计相应教学方案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灵活运用教学策略的教学设计原则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教学设计需遵循的原则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在教学设计中，应以学生为中心，关注个性差异，采用多元化评价方法，并循序渐进。这些原则将帮助教师更好地设计出符合学生需求的教学内容和方法。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灵活运用教学策略的教学设计流程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确立学生学习目标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教学目标设定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选择合适的教学内容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教学内容选择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设计具有灵活性的教学方法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教学方法设计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多元化评价学生学习成果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教学评价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不固步自封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尝试新教学方法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持续学习更新知识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激发学生创造力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鼓励思维多元化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教学策略的灵活性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根据学生反馈及时调整教学策略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及时收集学生意见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灵活变通教学计划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案例分析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通过小组讨论、角色扮演等活动形式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提高学生参与度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引入趣味教学元素，如游戏化教学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提升学生学习兴趣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结合多种教学方法，培养学生综合能力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提高学生综合能力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鼓励学生提问、讨论，增进师生互动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促进课堂互动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教学策略的关键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灵活运用教学策略的关键在于持续学习和反思。教师需要不断更新自己的教学观念和方法，结合学生的需求，灵活调整教学策略，以达到最佳的教学效果。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不同类型的教学策略及其运用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讲授法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讲授法适用于传授基础知识，通过教师讲解内容，帮助学生建立起对知识的基本理解。然而，为了提高教学效果，讲授法通常需要与其他教学策略结合使用，例如课堂讨论或案例分析等。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合作学习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学生之间交流合作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促进学生合作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培养学生有效沟通技巧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培养学生解决实际问题的能力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问题解决能力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项目化学习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通过实际项目提升学生实践能力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实践能力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培养学生团队协作能力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激发学生创造力和创新思维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创新思维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发掘学生特长，定制个性化学习任务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建立符合学生需求的学习计划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成绩提升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激发学生学习动力，提高学习成绩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根据学生兴趣设计个性化学习计划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灵活运用教学策略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教师在教学设计中应该灵活运用不同类型的教学策略，根据教学目标和学生需求选择最合适的方法。综合利用讲授法、合作学习、项目化学习和个性化学习等策略，能够有效提高教学效果，促进学生全面发展。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教学效果提升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提高学生积极参与课堂的意愿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学生参与度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加深学生对知识点的理解和掌握程度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知识掌握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培养学生综合能力和解决问题的能力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能力提升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https://d.book118.com/107042112104006051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灵活运用教学策略的教学设计</vt:lpstr>
      <vt:lpstr>目录</vt:lpstr>
      <vt:lpstr>第一章 灵活教学策略的概念</vt:lpstr>
      <vt:lpstr>PowerPoint Presentation</vt:lpstr>
      <vt:lpstr>PowerPoint Presentation</vt:lpstr>
      <vt:lpstr> </vt:lpstr>
      <vt:lpstr>PowerPoint Presentation</vt:lpstr>
      <vt:lpstr>第2章 灵活运用教学策略的教学设计原则</vt:lpstr>
      <vt:lpstr> </vt:lpstr>
      <vt:lpstr>PowerPoint Presentation</vt:lpstr>
      <vt:lpstr>PowerPoint Presentation</vt:lpstr>
      <vt:lpstr>PowerPoint Presentation</vt:lpstr>
      <vt:lpstr>教学策略的关键</vt:lpstr>
      <vt:lpstr>第3章 不同类型的教学策略及其运用</vt:lpstr>
      <vt:lpstr> </vt:lpstr>
      <vt:lpstr>PowerPoint Presentation</vt:lpstr>
      <vt:lpstr>PowerPoint Presentation</vt:lpstr>
      <vt:lpstr>PowerPoint Presentation</vt:lpstr>
      <vt:lpstr>灵活运用教学策略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2024-09-24T15:25:14.044</cp:lastPrinted>
  <dcterms:created xsi:type="dcterms:W3CDTF">2024-09-24T07:25:14Z</dcterms:created>
  <dcterms:modified xsi:type="dcterms:W3CDTF">2024-09-24T07:25:16Z</dcterms:modified>
</cp:coreProperties>
</file>