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6EF7A-B838-4C4C-AEEE-BE97B636D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6FDF3-8D61-4356-B5DF-C67BC2E46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65DC0-E8C8-4C58-82BF-BCD5C41E0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EC494-48E7-415C-88B3-14CEF3B8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1FCF75-93F4-4E61-9544-CD7F306D0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523C92-33A7-4E14-99D9-D37866FB5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C7D7F8-50E5-4D70-9E36-C74D28090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AE54E-B133-4D69-9A4F-ACCDD0441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9B752-D4AF-4EAF-ACE6-5B0AF1A1C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8F859-08AA-47DB-B5C3-8E52B84FE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CBC32-6AD3-43CE-B6F9-0F36B4474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430611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厨房原料申购管理制度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原料申购流程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原料库存管理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原料质量与安全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申购制度优化建议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确保厨房原料的及时供应，满足日常运营需求。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2042" r="2204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优化库存管理，降低库存成本和损耗。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提高原料质量，确保食品安全和卫生。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厨房原料申购管理制度是指对厨房所需原料的申购、采购、验收、储存等方面的管理规定。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适用于酒店、餐饮企业、学校、医院等提供餐饮服务的场所。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原料申购流程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根据厨房的日常需求、库存情况和食材保质期，制定合理的申购计划，确保食材的及时供应和有效利用。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根据食材的消耗情况、库存量和预期使用量，确定每次申购的食材种类和数量，避免过量或不足。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申购计划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确定申购量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制定申购计划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对现有供应商的服务质量、价格、交货期等进行综合评估，确保供应商符合厨房的采购要求。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供应商比较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在市场调研的基础上，对潜在供应商进行比较，选择性价比高的供应商，确保采购成本的控制。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https://d.book118.com/107043061134006053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2024-09-27T15:58:08.710</cp:lastPrinted>
  <dcterms:created xsi:type="dcterms:W3CDTF">2024-09-27T07:58:08Z</dcterms:created>
  <dcterms:modified xsi:type="dcterms:W3CDTF">2024-09-27T07:58:10Z</dcterms:modified>
</cp:coreProperties>
</file>