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9906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098" name="Rectangle 2"/>
          <p:cNvSpPr>
            <a:spLocks noGrp="1" noChangeArrowheads="1"/>
          </p:cNvSpPr>
          <p:nvPr>
            <p:ph type="hdr" sz="quarter"/>
          </p:nvPr>
        </p:nvSpPr>
        <p:spPr bwMode="auto">
          <a:xfrm>
            <a:off x="0" y="0"/>
            <a:ext cx="2970213" cy="460375"/>
          </a:xfrm>
          <a:prstGeom prst="rect">
            <a:avLst/>
          </a:prstGeom>
          <a:noFill/>
          <a:ln w="9525">
            <a:noFill/>
            <a:miter lim="800000"/>
          </a:ln>
          <a:effectLst/>
        </p:spPr>
        <p:txBody>
          <a:bodyPr vert="horz" wrap="square" lIns="92014" tIns="46007" rIns="92014" bIns="46007" numCol="1" anchor="t" anchorCtr="0" compatLnSpc="1">
            <a:prstTxWarp prst="textNoShape">
              <a:avLst/>
            </a:prstTxWarp>
          </a:bodyPr>
          <a:lstStyle>
            <a:lvl1pPr defTabSz="920750" eaLnBrk="1" hangingPunct="1">
              <a:defRPr sz="1200" b="0">
                <a:solidFill>
                  <a:schemeClr val="tx1"/>
                </a:solidFill>
                <a:latin typeface="Times New Roman" pitchFamily="18" charset="0"/>
              </a:defRPr>
            </a:lvl1pPr>
          </a:lstStyle>
          <a:p>
            <a:pPr>
              <a:defRPr/>
            </a:pPr>
            <a:endParaRPr lang="en-US" altLang="en-US"/>
          </a:p>
        </p:txBody>
      </p:sp>
      <p:sp>
        <p:nvSpPr>
          <p:cNvPr id="4099" name="Rectangle 3"/>
          <p:cNvSpPr>
            <a:spLocks noGrp="1" noChangeArrowheads="1"/>
          </p:cNvSpPr>
          <p:nvPr>
            <p:ph type="dt" idx="1"/>
          </p:nvPr>
        </p:nvSpPr>
        <p:spPr bwMode="auto">
          <a:xfrm>
            <a:off x="3887788" y="0"/>
            <a:ext cx="2970212" cy="460375"/>
          </a:xfrm>
          <a:prstGeom prst="rect">
            <a:avLst/>
          </a:prstGeom>
          <a:noFill/>
          <a:ln w="9525">
            <a:noFill/>
            <a:miter lim="800000"/>
          </a:ln>
          <a:effectLst/>
        </p:spPr>
        <p:txBody>
          <a:bodyPr vert="horz" wrap="square" lIns="92014" tIns="46007" rIns="92014" bIns="46007" numCol="1" anchor="t" anchorCtr="0" compatLnSpc="1">
            <a:prstTxWarp prst="textNoShape">
              <a:avLst/>
            </a:prstTxWarp>
          </a:bodyPr>
          <a:lstStyle>
            <a:lvl1pPr algn="r" defTabSz="920750" eaLnBrk="1" hangingPunct="1">
              <a:defRPr sz="1200" b="0">
                <a:solidFill>
                  <a:schemeClr val="tx1"/>
                </a:solidFill>
                <a:latin typeface="Times New Roman" pitchFamily="18" charset="0"/>
              </a:defRPr>
            </a:lvl1pPr>
          </a:lstStyle>
          <a:p>
            <a:pPr>
              <a:defRPr/>
            </a:pPr>
            <a:endParaRPr lang="en-US" altLang="en-US"/>
          </a:p>
        </p:txBody>
      </p:sp>
      <p:sp>
        <p:nvSpPr>
          <p:cNvPr id="46084" name="Rectangle 4"/>
          <p:cNvSpPr>
            <a:spLocks noGrp="1" noRot="1" noChangeAspect="1" noChangeArrowheads="1" noTextEdit="1"/>
          </p:cNvSpPr>
          <p:nvPr>
            <p:ph type="sldImg" idx="2"/>
          </p:nvPr>
        </p:nvSpPr>
        <p:spPr bwMode="auto">
          <a:xfrm>
            <a:off x="938213" y="688975"/>
            <a:ext cx="4984750" cy="3452813"/>
          </a:xfrm>
          <a:prstGeom prst="rect">
            <a:avLst/>
          </a:prstGeom>
          <a:noFill/>
          <a:ln w="9525">
            <a:solidFill>
              <a:srgbClr val="000000"/>
            </a:solidFill>
            <a:miter lim="800000"/>
          </a:ln>
        </p:spPr>
      </p:sp>
      <p:sp>
        <p:nvSpPr>
          <p:cNvPr id="4101" name="Rectangle 5"/>
          <p:cNvSpPr>
            <a:spLocks noGrp="1" noChangeArrowheads="1"/>
          </p:cNvSpPr>
          <p:nvPr>
            <p:ph type="body" sz="quarter" idx="3"/>
          </p:nvPr>
        </p:nvSpPr>
        <p:spPr bwMode="auto">
          <a:xfrm>
            <a:off x="914400" y="4368800"/>
            <a:ext cx="5029200" cy="4141788"/>
          </a:xfrm>
          <a:prstGeom prst="rect">
            <a:avLst/>
          </a:prstGeom>
          <a:noFill/>
          <a:ln w="9525">
            <a:noFill/>
            <a:miter lim="800000"/>
          </a:ln>
          <a:effectLst/>
        </p:spPr>
        <p:txBody>
          <a:bodyPr vert="horz" wrap="square" lIns="92014" tIns="46007" rIns="92014" bIns="46007" numCol="1" anchor="t" anchorCtr="0" compatLnSpc="1">
            <a:prstTxWarp prst="textNoShape">
              <a:avLst/>
            </a:prstTxWarp>
          </a:bodyPr>
          <a:lstStyle/>
          <a:p>
            <a:pPr lvl="0"/>
            <a:r>
              <a:rPr lang="en-US" altLang="en-US" noProof="0"/>
              <a:t>Click to edit Master text styles</a:t>
            </a:r>
          </a:p>
          <a:p>
            <a:pPr lvl="0"/>
            <a:r>
              <a:rPr lang="en-US" altLang="en-US" noProof="0"/>
              <a:t>Second level</a:t>
            </a:r>
          </a:p>
          <a:p>
            <a:pPr lvl="0"/>
            <a:r>
              <a:rPr lang="en-US" altLang="en-US" noProof="0"/>
              <a:t>Third level</a:t>
            </a:r>
          </a:p>
          <a:p>
            <a:pPr lvl="0"/>
            <a:r>
              <a:rPr lang="en-US" altLang="en-US" noProof="0"/>
              <a:t>Fourth level</a:t>
            </a:r>
          </a:p>
          <a:p>
            <a:pPr lvl="0"/>
            <a:r>
              <a:rPr lang="en-US" altLang="en-US" noProof="0"/>
              <a:t>Fifth level</a:t>
            </a:r>
          </a:p>
        </p:txBody>
      </p:sp>
      <p:sp>
        <p:nvSpPr>
          <p:cNvPr id="4102" name="Rectangle 6"/>
          <p:cNvSpPr>
            <a:spLocks noGrp="1" noChangeArrowheads="1"/>
          </p:cNvSpPr>
          <p:nvPr>
            <p:ph type="ftr" sz="quarter" idx="4"/>
          </p:nvPr>
        </p:nvSpPr>
        <p:spPr bwMode="auto">
          <a:xfrm>
            <a:off x="0" y="8739188"/>
            <a:ext cx="2970213" cy="460375"/>
          </a:xfrm>
          <a:prstGeom prst="rect">
            <a:avLst/>
          </a:prstGeom>
          <a:noFill/>
          <a:ln w="9525">
            <a:noFill/>
            <a:miter lim="800000"/>
          </a:ln>
          <a:effectLst/>
        </p:spPr>
        <p:txBody>
          <a:bodyPr vert="horz" wrap="square" lIns="92014" tIns="46007" rIns="92014" bIns="46007" numCol="1" anchor="b" anchorCtr="0" compatLnSpc="1">
            <a:prstTxWarp prst="textNoShape">
              <a:avLst/>
            </a:prstTxWarp>
          </a:bodyPr>
          <a:lstStyle>
            <a:lvl1pPr defTabSz="920750" eaLnBrk="1" hangingPunct="1">
              <a:defRPr sz="1200" b="0">
                <a:solidFill>
                  <a:schemeClr val="tx1"/>
                </a:solidFill>
                <a:latin typeface="Times New Roman" pitchFamily="18" charset="0"/>
              </a:defRPr>
            </a:lvl1pPr>
          </a:lstStyle>
          <a:p>
            <a:pPr>
              <a:defRPr/>
            </a:pPr>
            <a:endParaRPr lang="en-US" altLang="en-US"/>
          </a:p>
        </p:txBody>
      </p:sp>
      <p:sp>
        <p:nvSpPr>
          <p:cNvPr id="4103" name="Rectangle 7"/>
          <p:cNvSpPr>
            <a:spLocks noGrp="1" noChangeArrowheads="1"/>
          </p:cNvSpPr>
          <p:nvPr>
            <p:ph type="sldNum" sz="quarter" idx="5"/>
          </p:nvPr>
        </p:nvSpPr>
        <p:spPr bwMode="auto">
          <a:xfrm>
            <a:off x="3887788" y="8739188"/>
            <a:ext cx="2970212" cy="460375"/>
          </a:xfrm>
          <a:prstGeom prst="rect">
            <a:avLst/>
          </a:prstGeom>
          <a:noFill/>
          <a:ln w="9525">
            <a:noFill/>
            <a:miter lim="800000"/>
          </a:ln>
          <a:effectLst/>
        </p:spPr>
        <p:txBody>
          <a:bodyPr vert="horz" wrap="square" lIns="92014" tIns="46007" rIns="92014" bIns="46007" numCol="1" anchor="b" anchorCtr="0" compatLnSpc="1">
            <a:prstTxWarp prst="textNoShape">
              <a:avLst/>
            </a:prstTxWarp>
          </a:bodyPr>
          <a:lstStyle>
            <a:lvl1pPr algn="r" defTabSz="920750" eaLnBrk="1" hangingPunct="1">
              <a:defRPr sz="1200" b="0">
                <a:solidFill>
                  <a:schemeClr val="tx1"/>
                </a:solidFill>
                <a:latin typeface="Times New Roman" pitchFamily="18" charset="0"/>
              </a:defRPr>
            </a:lvl1pPr>
          </a:lstStyle>
          <a:p>
            <a:pPr>
              <a:defRPr/>
            </a:pPr>
            <a:fld id="{B8FF803D-764E-4943-B9DA-96EE83C647FF}" type="slidenum">
              <a:rPr lang="en-US" altLang="en-US"/>
              <a:pPr>
                <a:defRPr/>
              </a:pPr>
              <a:t>‹#›</a:t>
            </a:fld>
            <a:endParaRPr lang="en-US" altLang="en-US"/>
          </a:p>
        </p:txBody>
      </p:sp>
    </p:spTree>
    <p:extLst>
      <p:ext uri="{BB962C8B-B14F-4D97-AF65-F5344CB8AC3E}">
        <p14:creationId xmlns:p14="http://schemas.microsoft.com/office/powerpoint/2010/main" val="349231684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742950" indent="-28575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1143000" indent="-2286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600200" indent="-228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2057400" indent="-2286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106" name="Rectangle 7"/>
          <p:cNvSpPr>
            <a:spLocks noGrp="1" noChangeArrowheads="1"/>
          </p:cNvSpPr>
          <p:nvPr>
            <p:ph type="sldNum" sz="quarter" idx="5"/>
          </p:nvPr>
        </p:nvSpPr>
        <p:spPr>
          <a:noFill/>
        </p:spPr>
        <p:txBody>
          <a:bodyPr/>
          <a:lstStyle/>
          <a:p>
            <a:fld id="{54223B2F-E200-489C-8193-DFC7344063A1}" type="slidenum">
              <a:rPr lang="en-US" altLang="en-US" smtClean="0"/>
              <a:t>1</a:t>
            </a:fld>
            <a:endParaRPr lang="en-US" altLang="en-US"/>
          </a:p>
        </p:txBody>
      </p:sp>
      <p:sp>
        <p:nvSpPr>
          <p:cNvPr id="47107" name="Rectangle 2"/>
          <p:cNvSpPr>
            <a:spLocks noGrp="1" noRot="1" noChangeAspect="1" noChangeArrowheads="1" noTextEdit="1"/>
          </p:cNvSpPr>
          <p:nvPr>
            <p:ph type="sldImg"/>
          </p:nvPr>
        </p:nvSpPr>
        <p:spPr/>
      </p:sp>
      <p:sp>
        <p:nvSpPr>
          <p:cNvPr id="47108" name="Rectangle 3"/>
          <p:cNvSpPr>
            <a:spLocks noGrp="1" noChangeArrowheads="1"/>
          </p:cNvSpPr>
          <p:nvPr>
            <p:ph type="body" idx="1"/>
          </p:nvPr>
        </p:nvSpPr>
        <p:spPr>
          <a:noFill/>
        </p:spPr>
        <p:txBody>
          <a:bodyPr/>
          <a:lstStyle/>
          <a:p>
            <a:pPr eaLnBrk="1" hangingPunct="1">
              <a:spcBef>
                <a:spcPct val="0"/>
              </a:spcBef>
            </a:pPr>
            <a:endParaRPr lang="zh-CN" altLang="en-US" sz="24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17ECC5-F7B0-45CC-BEC2-7A96C5203B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E98C4B-2DA6-4D24-9D49-DBEEED24EF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60BA8F-5B84-4574-ADC5-69787FBF1C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F211D6-938E-497D-AAE9-A0BE75D76E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B0B2BF-7285-48BE-B253-76BC4C1B1D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78D219-069C-441E-8ACF-3819D8C554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6349B4-7974-4DAE-A6B2-8B152869B4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CB8D88-9C03-4283-9283-AFD5D86295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234AEE-6C28-4542-BB49-2F17252E6B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04C514-8AF4-494E-ACBD-0842C01A10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3DD5B9-8EEE-4044-A3F3-A13E1A926F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空白">
    <p:spTree>
      <p:nvGrpSpPr>
        <p:cNvPr id="1" name=""/>
        <p:cNvGrpSpPr/>
        <p:nvPr/>
      </p:nvGrpSpPr>
      <p:grpSpPr>
        <a:xfrm>
          <a:off x="0" y="0"/>
          <a:ext cx="0" cy="0"/>
        </a:xfrm>
      </p:grpSpPr>
      <p:sp>
        <p:nvSpPr>
          <p:cNvPr id="3" name="Rectangle 18"/>
          <p:cNvSpPr>
            <a:spLocks noGrp="1" noChangeArrowheads="1"/>
          </p:cNvSpPr>
          <p:nvPr>
            <p:ph type="sldNum" sz="quarter" idx="10"/>
          </p:nvPr>
        </p:nvSpPr>
        <p:spPr/>
        <p:txBody>
          <a:bodyPr/>
          <a:lstStyle>
            <a:lvl1pPr>
              <a:defRPr/>
            </a:lvl1pPr>
          </a:lstStyle>
          <a:p>
            <a:pPr>
              <a:defRPr/>
            </a:pPr>
            <a:fld id="{04A622B1-72D2-42D0-A7C9-3FEB86E4CE81}" type="slidenum">
              <a:rPr lang="en-GB" altLang="en-US"/>
              <a:pPr>
                <a:defRPr/>
              </a:pPr>
              <a:t>‹#›</a:t>
            </a:fld>
            <a:endParaRPr lang="en-GB"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594962" name="Rectangle 18"/>
          <p:cNvSpPr>
            <a:spLocks noGrp="1" noChangeArrowheads="1"/>
          </p:cNvSpPr>
          <p:nvPr>
            <p:ph type="sldNum" sz="quarter" idx="4"/>
          </p:nvPr>
        </p:nvSpPr>
        <p:spPr bwMode="auto">
          <a:xfrm>
            <a:off x="0" y="6553200"/>
            <a:ext cx="742950" cy="304800"/>
          </a:xfrm>
          <a:prstGeom prst="rect">
            <a:avLst/>
          </a:prstGeom>
          <a:noFill/>
          <a:ln w="9525">
            <a:noFill/>
            <a:miter lim="800000"/>
          </a:ln>
          <a:effectLst/>
        </p:spPr>
        <p:txBody>
          <a:bodyPr vert="horz" wrap="square" lIns="0" tIns="45720" rIns="91440" bIns="0" numCol="1" anchor="t" anchorCtr="0" compatLnSpc="1">
            <a:prstTxWarp prst="textNoShape">
              <a:avLst/>
            </a:prstTxWarp>
          </a:bodyPr>
          <a:lstStyle>
            <a:defPPr>
              <a:defRPr lang="en-US"/>
            </a:defPPr>
            <a:lvl1pPr algn="ctr" rtl="0" eaLnBrk="1" fontAlgn="base" hangingPunct="1">
              <a:spcBef>
                <a:spcPct val="0"/>
              </a:spcBef>
              <a:spcAft>
                <a:spcPct val="0"/>
              </a:spcAft>
              <a:defRPr sz="1400" b="1" kern="1200">
                <a:solidFill>
                  <a:schemeClr val="tx1"/>
                </a:solidFill>
                <a:latin typeface="Arial"/>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a:defRPr/>
            </a:pPr>
            <a:fld id="{E741A719-481D-4CD7-A4D8-0C125E8115B2}" type="slidenum">
              <a:rPr lang="en-GB" altLang="en-US"/>
              <a:pPr>
                <a:defRPr/>
              </a:pPr>
              <a:t>‹#›</a:t>
            </a:fld>
            <a:endParaRPr lang="en-GB" altLang="en-US"/>
          </a:p>
        </p:txBody>
      </p:sp>
      <p:sp>
        <p:nvSpPr>
          <p:cNvPr id="13" name="矩形 12"/>
          <p:cNvSpPr/>
          <p:nvPr/>
        </p:nvSpPr>
        <p:spPr bwMode="auto">
          <a:xfrm>
            <a:off x="0" y="228600"/>
            <a:ext cx="9906000" cy="533400"/>
          </a:xfrm>
          <a:prstGeom prst="rect">
            <a:avLst/>
          </a:prstGeom>
          <a:solidFill>
            <a:srgbClr val="008395"/>
          </a:solidFill>
          <a:ln w="9525" cap="flat" cmpd="sng" algn="ctr">
            <a:noFill/>
            <a:prstDash val="solid"/>
            <a:round/>
            <a:headEnd type="none" w="med" len="med"/>
            <a:tailEnd type="none" w="med" len="med"/>
          </a:ln>
          <a:effectLst/>
        </p:spPr>
        <p:txBody>
          <a:bodyPr wrap="none"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230188" indent="-230188">
              <a:defRPr/>
            </a:pPr>
            <a:endParaRPr lang="zh-CN" altLang="en-US">
              <a:latin typeface="Arial"/>
            </a:endParaRPr>
          </a:p>
        </p:txBody>
      </p:sp>
      <p:pic>
        <p:nvPicPr>
          <p:cNvPr id="3080" name="图片 10" descr="鼠标.jpg"/>
          <p:cNvPicPr>
            <a:picLocks noChangeAspect="1"/>
          </p:cNvPicPr>
          <p:nvPr/>
        </p:nvPicPr>
        <p:blipFill>
          <a:blip r:embed="rId2"/>
          <a:stretch>
            <a:fillRect/>
          </a:stretch>
        </p:blipFill>
        <p:spPr bwMode="auto">
          <a:xfrm>
            <a:off x="8974138" y="0"/>
            <a:ext cx="931862" cy="762000"/>
          </a:xfrm>
          <a:prstGeom prst="rect">
            <a:avLst/>
          </a:prstGeom>
          <a:noFill/>
          <a:ln w="9525">
            <a:noFill/>
            <a:miter lim="800000"/>
          </a:ln>
        </p:spPr>
      </p:pic>
      <p:cxnSp>
        <p:nvCxnSpPr>
          <p:cNvPr id="18" name="直接连接符 17"/>
          <p:cNvCxnSpPr/>
          <p:nvPr/>
        </p:nvCxnSpPr>
        <p:spPr bwMode="auto">
          <a:xfrm rot="5400000">
            <a:off x="8535988" y="6705600"/>
            <a:ext cx="303212" cy="1588"/>
          </a:xfrm>
          <a:prstGeom prst="line">
            <a:avLst/>
          </a:prstGeom>
          <a:solidFill>
            <a:srgbClr val="FFFF99"/>
          </a:solidFill>
          <a:ln w="9525" cap="flat" cmpd="sng" algn="ctr">
            <a:solidFill>
              <a:schemeClr val="bg1">
                <a:lumMod val="85000"/>
              </a:schemeClr>
            </a:solidFill>
            <a:prstDash val="solid"/>
            <a:round/>
            <a:headEnd type="none" w="med" len="med"/>
            <a:tailEnd type="none" w="med" len="med"/>
          </a:ln>
          <a:effectLst/>
        </p:spPr>
      </p:cxnSp>
      <p:sp>
        <p:nvSpPr>
          <p:cNvPr id="3084" name="Rectangle 18"/>
          <p:cNvSpPr>
            <a:spLocks noGrp="1" noChangeArrowheads="1"/>
          </p:cNvSpPr>
          <p:nvPr>
            <p:ph type="body" idx="1"/>
          </p:nvPr>
        </p:nvSpPr>
        <p:spPr bwMode="auto">
          <a:xfrm>
            <a:off x="330200" y="990600"/>
            <a:ext cx="8915400" cy="4525963"/>
          </a:xfrm>
          <a:prstGeom prst="rect">
            <a:avLst/>
          </a:prstGeom>
          <a:noFill/>
          <a:ln w="9525">
            <a:noFill/>
            <a:miter lim="800000"/>
          </a:ln>
        </p:spPr>
        <p:txBody>
          <a:bodyPr vert="horz" wrap="square" lIns="91440" tIns="45720" rIns="91440" bIns="4572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 bg1="lt1" tx1="dk1" bg2="lt2" tx2="dk2" accent1="accent1" accent2="accent2" accent3="accent3" accent4="accent4" accent5="accent5" accent6="accent6" hlink="hlink" folHlink="folHlink"/>
  <p:sldLayoutIdLst>
    <p:sldLayoutId id="2147483660" r:id="rId1"/>
  </p:sldLayoutIdLst>
  <p:transition/>
  <p:timing/>
  <p:hf hdr="0" dt="0"/>
  <p:txStyles>
    <p:titleStyle>
      <a:lvl1pPr algn="l" rtl="0" eaLnBrk="0" fontAlgn="base" hangingPunct="0">
        <a:spcBef>
          <a:spcPct val="0"/>
        </a:spcBef>
        <a:spcAft>
          <a:spcPct val="0"/>
        </a:spcAft>
        <a:defRPr sz="2400" b="1">
          <a:solidFill>
            <a:schemeClr val="bg1"/>
          </a:solidFill>
          <a:latin typeface="黑体" pitchFamily="49" charset="-122"/>
          <a:ea typeface="黑体" pitchFamily="49" charset="-122"/>
          <a:cs typeface="+mj-cs"/>
        </a:defRPr>
      </a:lvl1pPr>
      <a:lvl2pPr algn="l" rtl="0" eaLnBrk="0" fontAlgn="base" hangingPunct="0">
        <a:spcBef>
          <a:spcPct val="0"/>
        </a:spcBef>
        <a:spcAft>
          <a:spcPct val="0"/>
        </a:spcAft>
        <a:defRPr sz="2400" b="1">
          <a:solidFill>
            <a:schemeClr val="bg1"/>
          </a:solidFill>
          <a:latin typeface="黑体" pitchFamily="49" charset="-122"/>
          <a:ea typeface="黑体" pitchFamily="49" charset="-122"/>
        </a:defRPr>
      </a:lvl2pPr>
      <a:lvl3pPr algn="l" rtl="0" eaLnBrk="0" fontAlgn="base" hangingPunct="0">
        <a:spcBef>
          <a:spcPct val="0"/>
        </a:spcBef>
        <a:spcAft>
          <a:spcPct val="0"/>
        </a:spcAft>
        <a:defRPr sz="2400" b="1">
          <a:solidFill>
            <a:schemeClr val="bg1"/>
          </a:solidFill>
          <a:latin typeface="黑体" pitchFamily="49" charset="-122"/>
          <a:ea typeface="黑体" pitchFamily="49" charset="-122"/>
        </a:defRPr>
      </a:lvl3pPr>
      <a:lvl4pPr algn="l" rtl="0" eaLnBrk="0" fontAlgn="base" hangingPunct="0">
        <a:spcBef>
          <a:spcPct val="0"/>
        </a:spcBef>
        <a:spcAft>
          <a:spcPct val="0"/>
        </a:spcAft>
        <a:defRPr sz="2400" b="1">
          <a:solidFill>
            <a:schemeClr val="bg1"/>
          </a:solidFill>
          <a:latin typeface="黑体" pitchFamily="49" charset="-122"/>
          <a:ea typeface="黑体" pitchFamily="49" charset="-122"/>
        </a:defRPr>
      </a:lvl4pPr>
      <a:lvl5pPr algn="l" rtl="0" eaLnBrk="0" fontAlgn="base" hangingPunct="0">
        <a:spcBef>
          <a:spcPct val="0"/>
        </a:spcBef>
        <a:spcAft>
          <a:spcPct val="0"/>
        </a:spcAft>
        <a:defRPr sz="2400" b="1">
          <a:solidFill>
            <a:schemeClr val="bg1"/>
          </a:solidFill>
          <a:latin typeface="黑体" pitchFamily="49" charset="-122"/>
          <a:ea typeface="黑体" pitchFamily="49" charset="-122"/>
        </a:defRPr>
      </a:lvl5pPr>
      <a:lvl6pPr marL="457200" algn="l" rtl="0" fontAlgn="base">
        <a:spcBef>
          <a:spcPct val="0"/>
        </a:spcBef>
        <a:spcAft>
          <a:spcPct val="0"/>
        </a:spcAft>
        <a:defRPr sz="2400" b="1">
          <a:solidFill>
            <a:schemeClr val="tx1"/>
          </a:solidFill>
          <a:latin typeface="SimSun" pitchFamily="2" charset="-122"/>
          <a:ea typeface="SimSun" pitchFamily="2" charset="-122"/>
        </a:defRPr>
      </a:lvl6pPr>
      <a:lvl7pPr marL="914400" algn="l" rtl="0" fontAlgn="base">
        <a:spcBef>
          <a:spcPct val="0"/>
        </a:spcBef>
        <a:spcAft>
          <a:spcPct val="0"/>
        </a:spcAft>
        <a:defRPr sz="2400" b="1">
          <a:solidFill>
            <a:schemeClr val="tx1"/>
          </a:solidFill>
          <a:latin typeface="SimSun" pitchFamily="2" charset="-122"/>
          <a:ea typeface="SimSun" pitchFamily="2" charset="-122"/>
        </a:defRPr>
      </a:lvl7pPr>
      <a:lvl8pPr marL="1371600" algn="l" rtl="0" fontAlgn="base">
        <a:spcBef>
          <a:spcPct val="0"/>
        </a:spcBef>
        <a:spcAft>
          <a:spcPct val="0"/>
        </a:spcAft>
        <a:defRPr sz="2400" b="1">
          <a:solidFill>
            <a:schemeClr val="tx1"/>
          </a:solidFill>
          <a:latin typeface="SimSun" pitchFamily="2" charset="-122"/>
          <a:ea typeface="SimSun" pitchFamily="2" charset="-122"/>
        </a:defRPr>
      </a:lvl8pPr>
      <a:lvl9pPr marL="1828800" algn="l" rtl="0" fontAlgn="base">
        <a:spcBef>
          <a:spcPct val="0"/>
        </a:spcBef>
        <a:spcAft>
          <a:spcPct val="0"/>
        </a:spcAft>
        <a:defRPr sz="2400" b="1">
          <a:solidFill>
            <a:schemeClr val="tx1"/>
          </a:solidFill>
          <a:latin typeface="SimSun" pitchFamily="2" charset="-122"/>
          <a:ea typeface="SimSun" pitchFamily="2" charset="-122"/>
        </a:defRPr>
      </a:lvl9pPr>
    </p:titleStyle>
    <p:bodyStyle>
      <a:lvl1pPr marL="342900" indent="-342900" algn="l" rtl="0" eaLnBrk="0" fontAlgn="base" hangingPunct="0">
        <a:spcBef>
          <a:spcPct val="20000"/>
        </a:spcBef>
        <a:spcAft>
          <a:spcPct val="0"/>
        </a:spcAft>
        <a:buClr>
          <a:srgbClr val="CC3300"/>
        </a:buClr>
        <a:buSzPct val="70000"/>
        <a:buFont typeface="Wingdings" pitchFamily="2" charset="2"/>
        <a:buChar char="u"/>
        <a:defRPr sz="1400">
          <a:solidFill>
            <a:schemeClr val="tx1"/>
          </a:solidFill>
          <a:latin typeface="+mn-lt"/>
          <a:ea typeface="宋体" pitchFamily="2" charset="-122"/>
          <a:cs typeface="+mn-cs"/>
        </a:defRPr>
      </a:lvl1pPr>
      <a:lvl2pPr marL="742950" indent="-285750" algn="l" rtl="0" eaLnBrk="0" fontAlgn="base" hangingPunct="0">
        <a:spcBef>
          <a:spcPct val="20000"/>
        </a:spcBef>
        <a:spcAft>
          <a:spcPct val="0"/>
        </a:spcAft>
        <a:buClr>
          <a:schemeClr val="accent1"/>
        </a:buClr>
        <a:buSzPct val="70000"/>
        <a:buFont typeface="Wingdings" pitchFamily="2" charset="2"/>
        <a:buChar char="p"/>
        <a:defRPr sz="1400">
          <a:solidFill>
            <a:schemeClr val="tx1"/>
          </a:solidFill>
          <a:latin typeface="+mn-lt"/>
          <a:ea typeface="宋体" pitchFamily="2" charset="-122"/>
        </a:defRPr>
      </a:lvl2pPr>
      <a:lvl3pPr marL="1143000" indent="-228600" algn="l" rtl="0" eaLnBrk="0" fontAlgn="base" hangingPunct="0">
        <a:spcBef>
          <a:spcPct val="20000"/>
        </a:spcBef>
        <a:spcAft>
          <a:spcPct val="0"/>
        </a:spcAft>
        <a:buClr>
          <a:srgbClr val="4597A0"/>
        </a:buClr>
        <a:buSzPct val="70000"/>
        <a:buFont typeface="Wingdings" pitchFamily="2" charset="2"/>
        <a:buChar char="l"/>
        <a:defRPr sz="1400">
          <a:solidFill>
            <a:schemeClr val="tx1"/>
          </a:solidFill>
          <a:latin typeface="+mn-lt"/>
          <a:ea typeface="宋体" pitchFamily="2" charset="-122"/>
        </a:defRPr>
      </a:lvl3pPr>
      <a:lvl4pPr marL="1600200" indent="-228600" algn="l" rtl="0" eaLnBrk="0" fontAlgn="base" hangingPunct="0">
        <a:spcBef>
          <a:spcPct val="20000"/>
        </a:spcBef>
        <a:spcAft>
          <a:spcPct val="0"/>
        </a:spcAft>
        <a:buClr>
          <a:srgbClr val="C00000"/>
        </a:buClr>
        <a:buSzPct val="50000"/>
        <a:buFont typeface="Wingdings" pitchFamily="2" charset="2"/>
        <a:buChar char="u"/>
        <a:defRPr sz="1400">
          <a:solidFill>
            <a:schemeClr val="tx1"/>
          </a:solidFill>
          <a:latin typeface="+mn-lt"/>
          <a:ea typeface="宋体" pitchFamily="2" charset="-122"/>
        </a:defRPr>
      </a:lvl4pPr>
      <a:lvl5pPr marL="2057400" indent="-228600" algn="l" rtl="0" eaLnBrk="0" fontAlgn="base" hangingPunct="0">
        <a:spcBef>
          <a:spcPct val="20000"/>
        </a:spcBef>
        <a:spcAft>
          <a:spcPct val="0"/>
        </a:spcAft>
        <a:buClr>
          <a:srgbClr val="008395"/>
        </a:buClr>
        <a:buSzPct val="30000"/>
        <a:buFont typeface="Wingdings" pitchFamily="2" charset="2"/>
        <a:buChar char="p"/>
        <a:defRPr sz="1400">
          <a:solidFill>
            <a:schemeClr val="tx1"/>
          </a:solidFill>
          <a:latin typeface="+mn-lt"/>
          <a:ea typeface="宋体" pitchFamily="2" charset="-122"/>
        </a:defRPr>
      </a:lvl5pPr>
      <a:lvl6pPr marL="2514600" indent="-228600" algn="l" rtl="0" fontAlgn="base">
        <a:spcBef>
          <a:spcPct val="20000"/>
        </a:spcBef>
        <a:spcAft>
          <a:spcPct val="0"/>
        </a:spcAft>
        <a:buClr>
          <a:srgbClr val="0066FF"/>
        </a:buClr>
        <a:buChar char="•"/>
        <a:defRPr sz="1400">
          <a:solidFill>
            <a:schemeClr val="tx1"/>
          </a:solidFill>
          <a:latin typeface="+mn-lt"/>
          <a:ea typeface="+mn-ea"/>
        </a:defRPr>
      </a:lvl6pPr>
      <a:lvl7pPr marL="2971800" indent="-228600" algn="l" rtl="0" fontAlgn="base">
        <a:spcBef>
          <a:spcPct val="20000"/>
        </a:spcBef>
        <a:spcAft>
          <a:spcPct val="0"/>
        </a:spcAft>
        <a:buClr>
          <a:srgbClr val="0066FF"/>
        </a:buClr>
        <a:buChar char="•"/>
        <a:defRPr sz="1400">
          <a:solidFill>
            <a:schemeClr val="tx1"/>
          </a:solidFill>
          <a:latin typeface="+mn-lt"/>
          <a:ea typeface="+mn-ea"/>
        </a:defRPr>
      </a:lvl7pPr>
      <a:lvl8pPr marL="3429000" indent="-228600" algn="l" rtl="0" fontAlgn="base">
        <a:spcBef>
          <a:spcPct val="20000"/>
        </a:spcBef>
        <a:spcAft>
          <a:spcPct val="0"/>
        </a:spcAft>
        <a:buClr>
          <a:srgbClr val="0066FF"/>
        </a:buClr>
        <a:buChar char="•"/>
        <a:defRPr sz="1400">
          <a:solidFill>
            <a:schemeClr val="tx1"/>
          </a:solidFill>
          <a:latin typeface="+mn-lt"/>
          <a:ea typeface="+mn-ea"/>
        </a:defRPr>
      </a:lvl8pPr>
      <a:lvl9pPr marL="3886200" indent="-228600" algn="l" rtl="0" fontAlgn="base">
        <a:spcBef>
          <a:spcPct val="20000"/>
        </a:spcBef>
        <a:spcAft>
          <a:spcPct val="0"/>
        </a:spcAft>
        <a:buClr>
          <a:srgbClr val="0066FF"/>
        </a:buClr>
        <a:buChar char="•"/>
        <a:defRPr sz="14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png" /><Relationship Id="rId3" Type="http://schemas.openxmlformats.org/officeDocument/2006/relationships/image" Target="../media/image10.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6.png" /><Relationship Id="rId3" Type="http://schemas.openxmlformats.org/officeDocument/2006/relationships/image" Target="../media/image17.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8.png" /><Relationship Id="rId3" Type="http://schemas.openxmlformats.org/officeDocument/2006/relationships/image" Target="../media/image19.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0.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04312104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123" name="图片 13" descr="首页.jpg"/>
          <p:cNvPicPr>
            <a:picLocks noChangeAspect="1"/>
          </p:cNvPicPr>
          <p:nvPr/>
        </p:nvPicPr>
        <p:blipFill>
          <a:blip r:embed="rId3"/>
          <a:srcRect b="24801"/>
          <a:stretch>
            <a:fillRect/>
          </a:stretch>
        </p:blipFill>
        <p:spPr bwMode="auto">
          <a:xfrm>
            <a:off x="0" y="0"/>
            <a:ext cx="9906000" cy="6858000"/>
          </a:xfrm>
          <a:prstGeom prst="rect">
            <a:avLst/>
          </a:prstGeom>
          <a:noFill/>
          <a:ln w="9525">
            <a:noFill/>
            <a:miter lim="800000"/>
          </a:ln>
        </p:spPr>
      </p:pic>
      <p:sp>
        <p:nvSpPr>
          <p:cNvPr id="5125" name="Text Box 1042"/>
          <p:cNvSpPr txBox="1">
            <a:spLocks noChangeArrowheads="1"/>
          </p:cNvSpPr>
          <p:nvPr/>
        </p:nvSpPr>
        <p:spPr bwMode="auto">
          <a:xfrm>
            <a:off x="1031875" y="1412776"/>
            <a:ext cx="7842250" cy="584775"/>
          </a:xfrm>
          <a:prstGeom prst="rect">
            <a:avLst/>
          </a:prstGeom>
          <a:noFill/>
          <a:ln w="9525">
            <a:noFill/>
            <a:miter lim="800000"/>
          </a:ln>
        </p:spPr>
        <p:txBody>
          <a:bodyPr>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algn="ctr" eaLnBrk="1" hangingPunct="1"/>
            <a:r>
              <a:rPr kumimoji="1" lang="zh-CN" altLang="en-US" sz="3200">
                <a:solidFill>
                  <a:schemeClr val="tx1"/>
                </a:solidFill>
                <a:latin typeface="微软雅黑" pitchFamily="34" charset="-122"/>
                <a:ea typeface="微软雅黑" pitchFamily="34" charset="-122"/>
              </a:rPr>
              <a:t>企业电子文档管理系统功能设计方案</a:t>
            </a:r>
            <a:endParaRPr kumimoji="1" lang="en-US" altLang="zh-CN" sz="3200">
              <a:solidFill>
                <a:schemeClr val="tx1"/>
              </a:solidFill>
              <a:latin typeface="微软雅黑" pitchFamily="34" charset="-122"/>
              <a:ea typeface="微软雅黑"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系统功能介绍</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2</a:t>
            </a:fld>
            <a:endParaRPr lang="en-GB" altLang="en-US"/>
          </a:p>
        </p:txBody>
      </p:sp>
      <p:grpSp>
        <p:nvGrpSpPr>
          <p:cNvPr id="4" name="组合 3"/>
          <p:cNvGrpSpPr/>
          <p:nvPr/>
        </p:nvGrpSpPr>
        <p:grpSpPr>
          <a:xfrm>
            <a:off x="2191571" y="2934979"/>
            <a:ext cx="4760859" cy="584776"/>
            <a:chOff x="1691680" y="1525369"/>
            <a:chExt cx="5760640" cy="374308"/>
          </a:xfrm>
          <a:effectLst>
            <a:outerShdw blurRad="63500" sx="102000" sy="102000" algn="ctr" rotWithShape="0">
              <a:prstClr val="black">
                <a:alpha val="40000"/>
              </a:prstClr>
            </a:outerShdw>
          </a:effectLst>
        </p:grpSpPr>
        <p:sp>
          <p:nvSpPr>
            <p:cNvPr id="5" name="圆角矩形 4"/>
            <p:cNvSpPr/>
            <p:nvPr/>
          </p:nvSpPr>
          <p:spPr>
            <a:xfrm>
              <a:off x="1691680" y="1532803"/>
              <a:ext cx="5760640" cy="360040"/>
            </a:xfrm>
            <a:prstGeom prst="roundRect">
              <a:avLst>
                <a:gd name="adj" fmla="val 50000"/>
              </a:avLst>
            </a:prstGeom>
            <a:solidFill>
              <a:srgbClr val="FFC000"/>
            </a:solidFill>
            <a:ln w="25400" cap="flat" cmpd="sng" algn="ctr">
              <a:noFill/>
              <a:prstDash val="solid"/>
            </a:ln>
            <a:effectLst/>
          </p:spPr>
          <p:txBody>
            <a:bodyPr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algn="ctr" fontAlgn="auto">
                <a:spcBef>
                  <a:spcPct val="0"/>
                </a:spcBef>
                <a:spcAft>
                  <a:spcPct val="0"/>
                </a:spcAft>
                <a:defRPr/>
              </a:pPr>
              <a:endParaRPr lang="zh-CN" altLang="en-US" sz="3200" b="1" kern="0">
                <a:solidFill>
                  <a:sysClr val="window" lastClr="FFFFFF"/>
                </a:solidFill>
                <a:latin typeface="Calibri"/>
                <a:ea typeface="宋体"/>
              </a:endParaRPr>
            </a:p>
          </p:txBody>
        </p:sp>
        <p:sp>
          <p:nvSpPr>
            <p:cNvPr id="6" name="TextBox 5"/>
            <p:cNvSpPr txBox="1"/>
            <p:nvPr/>
          </p:nvSpPr>
          <p:spPr>
            <a:xfrm>
              <a:off x="1691680" y="1525369"/>
              <a:ext cx="5760640" cy="374308"/>
            </a:xfrm>
            <a:prstGeom prst="rect">
              <a:avLst/>
            </a:prstGeom>
            <a:noFill/>
          </p:spPr>
          <p:txBody>
            <a:bodyPr>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algn="ctr" fontAlgn="auto">
                <a:spcBef>
                  <a:spcPct val="0"/>
                </a:spcBef>
                <a:spcAft>
                  <a:spcPct val="0"/>
                </a:spcAft>
                <a:defRPr/>
              </a:pPr>
              <a:r>
                <a:rPr lang="zh-CN" altLang="en-US" sz="3200" kern="0">
                  <a:solidFill>
                    <a:srgbClr val="1F497D">
                      <a:lumMod val="50000"/>
                    </a:srgbClr>
                  </a:solidFill>
                  <a:latin typeface="微软雅黑" pitchFamily="34" charset="-122"/>
                  <a:ea typeface="微软雅黑" pitchFamily="34" charset="-122"/>
                </a:rPr>
                <a:t>前台系统应用</a:t>
              </a:r>
              <a:endParaRPr lang="en-US" altLang="zh-CN" sz="3200" b="1" kern="0">
                <a:solidFill>
                  <a:srgbClr val="1F497D">
                    <a:lumMod val="50000"/>
                  </a:srgbClr>
                </a:solidFill>
                <a:latin typeface="微软雅黑" pitchFamily="34" charset="-122"/>
                <a:ea typeface="微软雅黑" pitchFamily="34" charset="-122"/>
              </a:endParaRPr>
            </a:p>
          </p:txBody>
        </p:sp>
      </p:grpSp>
    </p:spTree>
    <p:extLst>
      <p:ext uri="{BB962C8B-B14F-4D97-AF65-F5344CB8AC3E}">
        <p14:creationId xmlns:p14="http://schemas.microsoft.com/office/powerpoint/2010/main" val="35455710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4" presetClass="entr" presetSubtype="10" dur="5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a:solidFill>
            <a:srgbClr val="C00000"/>
          </a:solidFill>
          <a:ln w="9525">
            <a:noFill/>
            <a:miter lim="800000"/>
          </a:ln>
          <a:effectLst/>
        </p:spPr>
        <p:txBody>
          <a:bodyPr vert="horz" wrap="square" lIns="91440" tIns="45720" rIns="91440" bIns="190800" numCol="1" anchor="t" anchorCtr="0" compatLnSpc="1">
            <a:prstTxWarp prst="textNoShape">
              <a:avLst/>
            </a:prstTxWarp>
          </a:bodyPr>
          <a:lstStyle/>
          <a:p>
            <a:r>
              <a:rPr lang="en-US" altLang="zh-CN" b="0" kern="1200" spc="100">
                <a:latin typeface="Arial" pitchFamily="34" charset="0"/>
                <a:ea typeface="微软雅黑" pitchFamily="34" charset="-122"/>
                <a:cs typeface="Arial" pitchFamily="34" charset="0"/>
              </a:rPr>
              <a:t>Windows</a:t>
            </a:r>
            <a:r>
              <a:rPr lang="zh-CN" altLang="en-US"/>
              <a:t>操作风格</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3</a:t>
            </a:fld>
            <a:endParaRPr lang="en-GB" altLang="en-US"/>
          </a:p>
        </p:txBody>
      </p:sp>
      <p:sp>
        <p:nvSpPr>
          <p:cNvPr id="4" name="Rectangle 3"/>
          <p:cNvSpPr txBox="1">
            <a:spLocks noChangeArrowheads="1"/>
          </p:cNvSpPr>
          <p:nvPr/>
        </p:nvSpPr>
        <p:spPr>
          <a:xfrm>
            <a:off x="323850" y="786166"/>
            <a:ext cx="8424863" cy="5694363"/>
          </a:xfrm>
          <a:prstGeom prst="rect">
            <a:avLst/>
          </a:prstGeom>
        </p:spPr>
        <p:txBody>
          <a:bodyPr lIns="64282" tIns="32141" rIns="64282" bIns="32141"/>
          <a:lstStyle>
            <a:defPPr>
              <a:defRPr lang="en-US"/>
            </a:defPPr>
            <a:lvl1pPr marL="342900" indent="-342900" algn="l" rtl="0" eaLnBrk="0" fontAlgn="base" hangingPunct="0">
              <a:lnSpc>
                <a:spcPct val="120000"/>
              </a:lnSpc>
              <a:spcBef>
                <a:spcPct val="0"/>
              </a:spcBef>
              <a:spcAft>
                <a:spcPct val="50000"/>
              </a:spcAft>
              <a:buClr>
                <a:srgbClr val="006666"/>
              </a:buClr>
              <a:buSzPct val="80000"/>
              <a:buFont typeface="Wingdings" pitchFamily="2" charset="2"/>
              <a:buChar char="n"/>
              <a:defRPr sz="2000" b="1" kern="1200" spc="100">
                <a:solidFill>
                  <a:schemeClr val="tx1"/>
                </a:solidFill>
                <a:latin typeface="+mn-lt"/>
                <a:ea typeface="+mn-ea"/>
                <a:cs typeface="+mn-cs"/>
              </a:defRPr>
            </a:lvl1pPr>
            <a:lvl2pPr marL="742950" indent="-285750" algn="l" rtl="0" eaLnBrk="0" fontAlgn="base" hangingPunct="0">
              <a:lnSpc>
                <a:spcPct val="120000"/>
              </a:lnSpc>
              <a:spcBef>
                <a:spcPct val="0"/>
              </a:spcBef>
              <a:spcAft>
                <a:spcPct val="50000"/>
              </a:spcAft>
              <a:buClr>
                <a:srgbClr val="006666"/>
              </a:buClr>
              <a:buSzPct val="80000"/>
              <a:buFont typeface="Wingdings" pitchFamily="2" charset="2"/>
              <a:buChar char="l"/>
              <a:defRPr sz="1400" b="1" kern="1200" spc="100">
                <a:solidFill>
                  <a:schemeClr val="tx1"/>
                </a:solidFill>
                <a:latin typeface="+mn-lt"/>
                <a:ea typeface="+mn-ea"/>
                <a:cs typeface="+mn-cs"/>
              </a:defRPr>
            </a:lvl2pPr>
            <a:lvl3pPr marL="1143000" indent="-228600" algn="l" rtl="0" eaLnBrk="0" fontAlgn="base" hangingPunct="0">
              <a:lnSpc>
                <a:spcPct val="120000"/>
              </a:lnSpc>
              <a:spcBef>
                <a:spcPct val="0"/>
              </a:spcBef>
              <a:spcAft>
                <a:spcPct val="50000"/>
              </a:spcAft>
              <a:buClr>
                <a:srgbClr val="006666"/>
              </a:buClr>
              <a:buSzPct val="125000"/>
              <a:buFont typeface="Arial"/>
              <a:buChar char="–"/>
              <a:defRPr sz="1600" b="1" kern="1200" spc="100">
                <a:solidFill>
                  <a:schemeClr val="tx1"/>
                </a:solidFill>
                <a:latin typeface="+mn-lt"/>
                <a:ea typeface="+mn-ea"/>
                <a:cs typeface="+mn-cs"/>
              </a:defRPr>
            </a:lvl3pPr>
            <a:lvl4pPr marL="1600200" indent="-228600" algn="l" rtl="0" eaLnBrk="0" fontAlgn="base" hangingPunct="0">
              <a:spcBef>
                <a:spcPct val="0"/>
              </a:spcBef>
              <a:spcAft>
                <a:spcPts val="1000"/>
              </a:spcAft>
              <a:buFont typeface="Arial"/>
              <a:buChar char="–"/>
              <a:defRPr sz="1200" b="1" kern="1200" spc="100">
                <a:solidFill>
                  <a:schemeClr val="tx1"/>
                </a:solidFill>
                <a:latin typeface="+mn-lt"/>
                <a:ea typeface="+mn-ea"/>
                <a:cs typeface="+mn-cs"/>
              </a:defRPr>
            </a:lvl4pPr>
            <a:lvl5pPr marL="2057400" indent="-228600" algn="l" rtl="0" eaLnBrk="0" fontAlgn="base" hangingPunct="0">
              <a:spcBef>
                <a:spcPct val="0"/>
              </a:spcBef>
              <a:spcAft>
                <a:spcPts val="1000"/>
              </a:spcAft>
              <a:buFont typeface="Arial"/>
              <a:buChar char="»"/>
              <a:defRPr sz="1000" b="1" kern="1200" spc="1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9pPr>
          </a:lstStyle>
          <a:p>
            <a:pPr marL="342900" lvl="1" indent="-342900">
              <a:lnSpc>
                <a:spcPct val="150000"/>
              </a:lnSpc>
              <a:spcAft>
                <a:spcPct val="0"/>
              </a:spcAft>
              <a:buFont typeface="Wingdings" pitchFamily="2" charset="2"/>
              <a:buChar char="Ø"/>
              <a:defRPr/>
            </a:pPr>
            <a:r>
              <a:rPr lang="en-US" altLang="zh-CN" sz="2400" b="0" err="1">
                <a:latin typeface="Arial" pitchFamily="34" charset="0"/>
                <a:ea typeface="微软雅黑" pitchFamily="34" charset="-122"/>
                <a:cs typeface="Arial" pitchFamily="34" charset="0"/>
              </a:rPr>
              <a:t>EFile</a:t>
            </a:r>
            <a:r>
              <a:rPr lang="zh-CN" altLang="en-US" sz="2400" b="0">
                <a:latin typeface="Arial" pitchFamily="34" charset="0"/>
                <a:ea typeface="微软雅黑" pitchFamily="34" charset="-122"/>
                <a:cs typeface="Arial" pitchFamily="34" charset="0"/>
              </a:rPr>
              <a:t>和</a:t>
            </a:r>
            <a:r>
              <a:rPr lang="en-US" altLang="zh-CN" sz="2400" b="0">
                <a:latin typeface="Arial" pitchFamily="34" charset="0"/>
                <a:ea typeface="微软雅黑" pitchFamily="34" charset="-122"/>
                <a:cs typeface="Arial" pitchFamily="34" charset="0"/>
              </a:rPr>
              <a:t>Windows</a:t>
            </a:r>
            <a:r>
              <a:rPr lang="zh-CN" altLang="en-US" sz="2400" b="0">
                <a:latin typeface="Arial" pitchFamily="34" charset="0"/>
                <a:ea typeface="微软雅黑" pitchFamily="34" charset="-122"/>
                <a:cs typeface="Arial" pitchFamily="34" charset="0"/>
              </a:rPr>
              <a:t>系统</a:t>
            </a:r>
            <a:r>
              <a:rPr lang="zh-CN" altLang="en-US" sz="2400" b="0" kern="0">
                <a:latin typeface="Arial" pitchFamily="34" charset="0"/>
                <a:ea typeface="微软雅黑" pitchFamily="34" charset="-122"/>
                <a:cs typeface="Arial" pitchFamily="34" charset="0"/>
              </a:rPr>
              <a:t>资源管理器</a:t>
            </a:r>
            <a:r>
              <a:rPr lang="zh-CN" altLang="en-US" sz="2400" b="0" kern="0">
                <a:latin typeface="微软雅黑" pitchFamily="34" charset="-122"/>
                <a:ea typeface="微软雅黑" pitchFamily="34" charset="-122"/>
              </a:rPr>
              <a:t>进行了整合</a:t>
            </a:r>
            <a:endParaRPr lang="en-US" altLang="zh-CN" sz="2400" b="0">
              <a:latin typeface="微软雅黑" pitchFamily="34" charset="-122"/>
              <a:ea typeface="微软雅黑" pitchFamily="34" charset="-122"/>
            </a:endParaRPr>
          </a:p>
          <a:p>
            <a:pPr lvl="1">
              <a:lnSpc>
                <a:spcPct val="150000"/>
              </a:lnSpc>
              <a:spcAft>
                <a:spcPct val="0"/>
              </a:spcAft>
              <a:defRPr/>
            </a:pPr>
            <a:r>
              <a:rPr lang="zh-CN" altLang="en-US" sz="2000"/>
              <a:t>使用方式和</a:t>
            </a:r>
            <a:r>
              <a:rPr lang="zh-CN" altLang="en-US" sz="2000">
                <a:latin typeface="Arial" pitchFamily="34" charset="0"/>
                <a:cs typeface="Arial" pitchFamily="34" charset="0"/>
              </a:rPr>
              <a:t>使用</a:t>
            </a:r>
            <a:r>
              <a:rPr lang="en-US" altLang="zh-CN" sz="2000">
                <a:latin typeface="Arial" pitchFamily="34" charset="0"/>
                <a:cs typeface="Arial" pitchFamily="34" charset="0"/>
              </a:rPr>
              <a:t>Windows</a:t>
            </a:r>
            <a:r>
              <a:rPr lang="zh-CN" altLang="en-US" sz="2000">
                <a:latin typeface="Arial" pitchFamily="34" charset="0"/>
                <a:cs typeface="Arial" pitchFamily="34" charset="0"/>
              </a:rPr>
              <a:t>系统一样，不改变原有</a:t>
            </a:r>
            <a:r>
              <a:rPr lang="zh-CN" altLang="en-US" sz="2000"/>
              <a:t>的使用习惯</a:t>
            </a:r>
            <a:endParaRPr lang="en-US" altLang="zh-CN" sz="2000"/>
          </a:p>
          <a:p>
            <a:pPr lvl="1">
              <a:lnSpc>
                <a:spcPct val="150000"/>
              </a:lnSpc>
              <a:spcAft>
                <a:spcPct val="0"/>
              </a:spcAft>
              <a:defRPr/>
            </a:pPr>
            <a:r>
              <a:rPr lang="zh-CN" altLang="en-US" sz="2000"/>
              <a:t>支持拖拽、复制、快捷键等常用操作</a:t>
            </a:r>
          </a:p>
        </p:txBody>
      </p:sp>
      <p:pic>
        <p:nvPicPr>
          <p:cNvPr id="7" name="Picture 2" descr="C:\Users\Neil\Desktop\应用截图\deskentry1\目录拖拽.bmp"/>
          <p:cNvPicPr>
            <a:picLocks noChangeAspect="1" noChangeArrowheads="1"/>
          </p:cNvPicPr>
          <p:nvPr/>
        </p:nvPicPr>
        <p:blipFill>
          <a:blip r:embed="rId2"/>
          <a:stretch>
            <a:fillRect/>
          </a:stretch>
        </p:blipFill>
        <p:spPr bwMode="auto">
          <a:xfrm>
            <a:off x="1153992" y="2403472"/>
            <a:ext cx="6416799" cy="3384376"/>
          </a:xfrm>
          <a:prstGeom prst="rect">
            <a:avLst/>
          </a:prstGeom>
          <a:noFill/>
          <a:ln w="9525">
            <a:noFill/>
            <a:miter lim="800000"/>
          </a:ln>
        </p:spPr>
      </p:pic>
      <p:pic>
        <p:nvPicPr>
          <p:cNvPr id="10" name="图片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0344" y="1794443"/>
            <a:ext cx="6466667" cy="4809525"/>
          </a:xfrm>
          <a:prstGeom prst="rect">
            <a:avLst/>
          </a:prstGeom>
        </p:spPr>
      </p:pic>
    </p:spTree>
    <p:extLst>
      <p:ext uri="{BB962C8B-B14F-4D97-AF65-F5344CB8AC3E}">
        <p14:creationId xmlns:p14="http://schemas.microsoft.com/office/powerpoint/2010/main" val="59160278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42" presetClass="entr" presetSubtype="0" dur="100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5" fill="hold" nodeType="afterGroup">
                            <p:stCondLst>
                              <p:cond delay="1000"/>
                            </p:stCondLst>
                            <p:childTnLst>
                              <p:par>
                                <p:cTn id="16" presetID="14" presetClass="entr" presetSubtype="10" dur="500" fill="hold" nodeType="after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randombar(horizontal)">
                                      <p:cBhvr>
                                        <p:cTn id="18" dur="500"/>
                                        <p:tgtEl>
                                          <p:spTgt spid="10"/>
                                        </p:tgtEl>
                                      </p:cBhvr>
                                    </p:animEffect>
                                  </p:childTnLst>
                                </p:cTn>
                              </p:par>
                            </p:childTnLst>
                          </p:cTn>
                        </p:par>
                      </p:childTnLst>
                    </p:cTn>
                  </p:par>
                  <p:par>
                    <p:cTn id="19" fill="hold" nodeType="clickPar">
                      <p:stCondLst>
                        <p:cond delay="indefinite"/>
                        <p:cond evt="onBegin" delay="0">
                          <p:tn val="18"/>
                        </p:cond>
                      </p:stCondLst>
                      <p:childTnLst>
                        <p:par>
                          <p:cTn id="20" fill="hold">
                            <p:stCondLst>
                              <p:cond delay="0"/>
                            </p:stCondLst>
                            <p:childTnLst>
                              <p:par>
                                <p:cTn id="21" presetID="10" presetClass="exit" presetSubtype="0" dur="500" fill="hold" nodeType="clickEffect">
                                  <p:stCondLst>
                                    <p:cond delay="0"/>
                                  </p:stCondLst>
                                  <p:childTnLst>
                                    <p:animEffect transition="out" filter="fade">
                                      <p:cBhvr>
                                        <p:cTn id="22" dur="500"/>
                                        <p:tgtEl>
                                          <p:spTgt spid="10"/>
                                        </p:tgtEl>
                                      </p:cBhvr>
                                    </p:animEffect>
                                    <p:set>
                                      <p:cBhvr>
                                        <p:cTn id="23" dur="1" fill="hold">
                                          <p:stCondLst>
                                            <p:cond delay="499"/>
                                          </p:stCondLst>
                                        </p:cTn>
                                        <p:tgtEl>
                                          <p:spTgt spid="10"/>
                                        </p:tgtEl>
                                        <p:attrNameLst>
                                          <p:attrName>style.visibility</p:attrName>
                                        </p:attrNameLst>
                                      </p:cBhvr>
                                      <p:to>
                                        <p:strVal val="hidden"/>
                                      </p:to>
                                    </p:set>
                                  </p:childTnLst>
                                </p:cTn>
                              </p:par>
                            </p:childTnLst>
                          </p:cTn>
                        </p:par>
                        <p:par>
                          <p:cTn id="24" fill="hold" nodeType="afterGroup">
                            <p:stCondLst>
                              <p:cond delay="500"/>
                            </p:stCondLst>
                            <p:childTnLst>
                              <p:par>
                                <p:cTn id="25" presetID="42" presetClass="entr" presetSubtype="0" dur="1000" fill="hold" nodeType="after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fade">
                                      <p:cBhvr>
                                        <p:cTn id="27" dur="1000"/>
                                        <p:tgtEl>
                                          <p:spTgt spid="4">
                                            <p:txEl>
                                              <p:pRg st="2" end="2"/>
                                            </p:txEl>
                                          </p:spTgt>
                                        </p:tgtEl>
                                      </p:cBhvr>
                                    </p:animEffect>
                                    <p:anim calcmode="lin" valueType="num">
                                      <p:cBhvr>
                                        <p:cTn id="2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30" fill="hold" nodeType="afterGroup">
                            <p:stCondLst>
                              <p:cond delay="1500"/>
                            </p:stCondLst>
                            <p:childTnLst>
                              <p:par>
                                <p:cTn id="31" presetID="14" presetClass="entr" presetSubtype="10" dur="500" fill="hold" nodeType="after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randombar(horizontal)">
                                      <p:cBhvr>
                                        <p:cTn id="3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系统登录</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4</a:t>
            </a:fld>
            <a:endParaRPr lang="en-GB" altLang="en-US"/>
          </a:p>
        </p:txBody>
      </p:sp>
      <p:sp>
        <p:nvSpPr>
          <p:cNvPr id="4" name="矩形 3"/>
          <p:cNvSpPr/>
          <p:nvPr/>
        </p:nvSpPr>
        <p:spPr>
          <a:xfrm>
            <a:off x="272480" y="864008"/>
            <a:ext cx="936104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使用域用户登录系统</a:t>
            </a:r>
            <a:endParaRPr lang="en-US" altLang="zh-CN" sz="2000" b="0">
              <a:solidFill>
                <a:schemeClr val="tx1"/>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单点登录控制，确保一个用户在同一时刻只能在一台客户端上登录系统</a:t>
            </a:r>
            <a:endParaRPr lang="en-US" altLang="zh-CN" sz="2000">
              <a:solidFill>
                <a:schemeClr val="tx1"/>
              </a:solidFill>
              <a:latin typeface="微软雅黑" pitchFamily="34" charset="-122"/>
              <a:ea typeface="微软雅黑" pitchFamily="34" charset="-122"/>
            </a:endParaRPr>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4528" y="1440072"/>
            <a:ext cx="3733800" cy="258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7" name="Picture 5"/>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88582" y="815540"/>
            <a:ext cx="9610725" cy="567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8" name="Picture 6"/>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67273" y="2538605"/>
            <a:ext cx="4449899" cy="22439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Picture 7"/>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779123" y="3119087"/>
            <a:ext cx="3194799" cy="1635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448598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0" presetClass="entr" presetSubtype="0" dur="500" fill="hold" nodeType="afterEffect">
                                  <p:stCondLst>
                                    <p:cond delay="0"/>
                                  </p:stCondLst>
                                  <p:childTnLst>
                                    <p:set>
                                      <p:cBhvr>
                                        <p:cTn id="12" dur="1" fill="hold">
                                          <p:stCondLst>
                                            <p:cond delay="0"/>
                                          </p:stCondLst>
                                        </p:cTn>
                                        <p:tgtEl>
                                          <p:spTgt spid="3075"/>
                                        </p:tgtEl>
                                        <p:attrNameLst>
                                          <p:attrName>style.visibility</p:attrName>
                                        </p:attrNameLst>
                                      </p:cBhvr>
                                      <p:to>
                                        <p:strVal val="visible"/>
                                      </p:to>
                                    </p:set>
                                    <p:animEffect transition="in" filter="fade">
                                      <p:cBhvr>
                                        <p:cTn id="13" dur="500"/>
                                        <p:tgtEl>
                                          <p:spTgt spid="3075"/>
                                        </p:tgtEl>
                                      </p:cBhvr>
                                    </p:animEffect>
                                  </p:childTnLst>
                                </p:cTn>
                              </p:par>
                            </p:childTnLst>
                          </p:cTn>
                        </p:par>
                      </p:childTnLst>
                    </p:cTn>
                  </p:par>
                  <p:par>
                    <p:cTn id="14" fill="hold" nodeType="clickPar">
                      <p:stCondLst>
                        <p:cond delay="indefinite"/>
                        <p:cond evt="onBegin" delay="0">
                          <p:tn val="13"/>
                        </p:cond>
                      </p:stCondLst>
                      <p:childTnLst>
                        <p:par>
                          <p:cTn id="15" fill="hold">
                            <p:stCondLst>
                              <p:cond delay="0"/>
                            </p:stCondLst>
                            <p:childTnLst>
                              <p:par>
                                <p:cTn id="16" presetID="10" presetClass="exit" presetSubtype="0" dur="500" fill="hold" nodeType="clickEffect">
                                  <p:stCondLst>
                                    <p:cond delay="0"/>
                                  </p:stCondLst>
                                  <p:childTnLst>
                                    <p:animEffect transition="out" filter="fade">
                                      <p:cBhvr>
                                        <p:cTn id="17" dur="500"/>
                                        <p:tgtEl>
                                          <p:spTgt spid="3075"/>
                                        </p:tgtEl>
                                      </p:cBhvr>
                                    </p:animEffect>
                                    <p:set>
                                      <p:cBhvr>
                                        <p:cTn id="18" dur="1" fill="hold">
                                          <p:stCondLst>
                                            <p:cond delay="499"/>
                                          </p:stCondLst>
                                        </p:cTn>
                                        <p:tgtEl>
                                          <p:spTgt spid="3075"/>
                                        </p:tgtEl>
                                        <p:attrNameLst>
                                          <p:attrName>style.visibility</p:attrName>
                                        </p:attrNameLst>
                                      </p:cBhvr>
                                      <p:to>
                                        <p:strVal val="hidden"/>
                                      </p:to>
                                    </p:set>
                                  </p:childTnLst>
                                </p:cTn>
                              </p:par>
                            </p:childTnLst>
                          </p:cTn>
                        </p:par>
                        <p:par>
                          <p:cTn id="19" fill="hold" nodeType="afterGroup">
                            <p:stCondLst>
                              <p:cond delay="500"/>
                            </p:stCondLst>
                            <p:childTnLst>
                              <p:par>
                                <p:cTn id="20" presetID="16" presetClass="entr" presetSubtype="21" dur="500" fill="hold" nodeType="afterEffect">
                                  <p:stCondLst>
                                    <p:cond delay="0"/>
                                  </p:stCondLst>
                                  <p:childTnLst>
                                    <p:set>
                                      <p:cBhvr>
                                        <p:cTn id="21" dur="1" fill="hold">
                                          <p:stCondLst>
                                            <p:cond delay="0"/>
                                          </p:stCondLst>
                                        </p:cTn>
                                        <p:tgtEl>
                                          <p:spTgt spid="3077"/>
                                        </p:tgtEl>
                                        <p:attrNameLst>
                                          <p:attrName>style.visibility</p:attrName>
                                        </p:attrNameLst>
                                      </p:cBhvr>
                                      <p:to>
                                        <p:strVal val="visible"/>
                                      </p:to>
                                    </p:set>
                                    <p:animEffect transition="in" filter="barn(inVertical)">
                                      <p:cBhvr>
                                        <p:cTn id="22" dur="500"/>
                                        <p:tgtEl>
                                          <p:spTgt spid="3077"/>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10" presetClass="exit" presetSubtype="0" dur="500" fill="hold" nodeType="clickEffect">
                                  <p:stCondLst>
                                    <p:cond delay="0"/>
                                  </p:stCondLst>
                                  <p:childTnLst>
                                    <p:animEffect transition="out" filter="fade">
                                      <p:cBhvr>
                                        <p:cTn id="26" dur="500"/>
                                        <p:tgtEl>
                                          <p:spTgt spid="3077"/>
                                        </p:tgtEl>
                                      </p:cBhvr>
                                    </p:animEffect>
                                    <p:set>
                                      <p:cBhvr>
                                        <p:cTn id="27" dur="1" fill="hold">
                                          <p:stCondLst>
                                            <p:cond delay="499"/>
                                          </p:stCondLst>
                                        </p:cTn>
                                        <p:tgtEl>
                                          <p:spTgt spid="3077"/>
                                        </p:tgtEl>
                                        <p:attrNameLst>
                                          <p:attrName>style.visibility</p:attrName>
                                        </p:attrNameLst>
                                      </p:cBhvr>
                                      <p:to>
                                        <p:strVal val="hidden"/>
                                      </p:to>
                                    </p:set>
                                  </p:childTnLst>
                                </p:cTn>
                              </p:par>
                            </p:childTnLst>
                          </p:cTn>
                        </p:par>
                        <p:par>
                          <p:cTn id="28" fill="hold" nodeType="afterGroup">
                            <p:stCondLst>
                              <p:cond delay="500"/>
                            </p:stCondLst>
                            <p:childTnLst>
                              <p:par>
                                <p:cTn id="29" presetID="42" presetClass="entr" presetSubtype="0" dur="1000" fill="hold" nodeType="after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Effect transition="in" filter="fade">
                                      <p:cBhvr>
                                        <p:cTn id="31" dur="1000"/>
                                        <p:tgtEl>
                                          <p:spTgt spid="4">
                                            <p:txEl>
                                              <p:pRg st="1" end="1"/>
                                            </p:txEl>
                                          </p:spTgt>
                                        </p:tgtEl>
                                      </p:cBhvr>
                                    </p:animEffect>
                                    <p:anim calcmode="lin" valueType="num">
                                      <p:cBhvr>
                                        <p:cTn id="3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34" fill="hold" nodeType="afterGroup">
                            <p:stCondLst>
                              <p:cond delay="1500"/>
                            </p:stCondLst>
                            <p:childTnLst>
                              <p:par>
                                <p:cTn id="35" presetID="10" presetClass="entr" presetSubtype="0" dur="500" fill="hold" nodeType="afterEffect">
                                  <p:stCondLst>
                                    <p:cond delay="0"/>
                                  </p:stCondLst>
                                  <p:childTnLst>
                                    <p:set>
                                      <p:cBhvr>
                                        <p:cTn id="36" dur="1" fill="hold">
                                          <p:stCondLst>
                                            <p:cond delay="0"/>
                                          </p:stCondLst>
                                        </p:cTn>
                                        <p:tgtEl>
                                          <p:spTgt spid="3078"/>
                                        </p:tgtEl>
                                        <p:attrNameLst>
                                          <p:attrName>style.visibility</p:attrName>
                                        </p:attrNameLst>
                                      </p:cBhvr>
                                      <p:to>
                                        <p:strVal val="visible"/>
                                      </p:to>
                                    </p:set>
                                    <p:animEffect transition="in" filter="fade">
                                      <p:cBhvr>
                                        <p:cTn id="37" dur="500"/>
                                        <p:tgtEl>
                                          <p:spTgt spid="3078"/>
                                        </p:tgtEl>
                                      </p:cBhvr>
                                    </p:animEffect>
                                  </p:childTnLst>
                                </p:cTn>
                              </p:par>
                            </p:childTnLst>
                          </p:cTn>
                        </p:par>
                        <p:par>
                          <p:cTn id="38" fill="hold" nodeType="afterGroup">
                            <p:stCondLst>
                              <p:cond delay="2000"/>
                            </p:stCondLst>
                            <p:childTnLst>
                              <p:par>
                                <p:cTn id="39" presetID="10" presetClass="entr" presetSubtype="0" dur="500" fill="hold" nodeType="afterEffect">
                                  <p:stCondLst>
                                    <p:cond delay="0"/>
                                  </p:stCondLst>
                                  <p:childTnLst>
                                    <p:set>
                                      <p:cBhvr>
                                        <p:cTn id="40" dur="1" fill="hold">
                                          <p:stCondLst>
                                            <p:cond delay="0"/>
                                          </p:stCondLst>
                                        </p:cTn>
                                        <p:tgtEl>
                                          <p:spTgt spid="3079"/>
                                        </p:tgtEl>
                                        <p:attrNameLst>
                                          <p:attrName>style.visibility</p:attrName>
                                        </p:attrNameLst>
                                      </p:cBhvr>
                                      <p:to>
                                        <p:strVal val="visible"/>
                                      </p:to>
                                    </p:set>
                                    <p:animEffect transition="in" filter="fade">
                                      <p:cBhvr>
                                        <p:cTn id="41" dur="500"/>
                                        <p:tgtEl>
                                          <p:spTgt spid="30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五级权限管理</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5</a:t>
            </a:fld>
            <a:endParaRPr lang="en-GB" altLang="en-US"/>
          </a:p>
        </p:txBody>
      </p:sp>
      <p:sp>
        <p:nvSpPr>
          <p:cNvPr id="4" name="矩形 3"/>
          <p:cNvSpPr/>
          <p:nvPr/>
        </p:nvSpPr>
        <p:spPr>
          <a:xfrm>
            <a:off x="225648" y="778888"/>
            <a:ext cx="9075128" cy="4247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lvl="1" eaLnBrk="1" hangingPunct="1">
              <a:lnSpc>
                <a:spcPct val="150000"/>
              </a:lnSpc>
              <a:buClr>
                <a:srgbClr val="C00000"/>
              </a:buClr>
            </a:pPr>
            <a:r>
              <a:rPr lang="zh-CN" altLang="en-US" sz="2000">
                <a:solidFill>
                  <a:schemeClr val="tx1"/>
                </a:solidFill>
                <a:latin typeface="微软雅黑" pitchFamily="34" charset="-122"/>
                <a:ea typeface="微软雅黑" pitchFamily="34" charset="-122"/>
              </a:rPr>
              <a:t>中心文档管理系统对用户权限采用五级权限管理</a:t>
            </a:r>
            <a:endParaRPr lang="en-US" altLang="zh-CN" sz="2000">
              <a:solidFill>
                <a:schemeClr val="tx1"/>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en-US" sz="2000">
                <a:solidFill>
                  <a:schemeClr val="tx1"/>
                </a:solidFill>
                <a:latin typeface="微软雅黑" pitchFamily="34" charset="-122"/>
                <a:ea typeface="微软雅黑" pitchFamily="34" charset="-122"/>
              </a:rPr>
              <a:t>一级权限</a:t>
            </a:r>
            <a:r>
              <a:rPr lang="en-US" altLang="zh-CN" sz="2000">
                <a:solidFill>
                  <a:schemeClr val="tx1"/>
                </a:solidFill>
                <a:latin typeface="微软雅黑" pitchFamily="34" charset="-122"/>
                <a:ea typeface="微软雅黑" pitchFamily="34" charset="-122"/>
              </a:rPr>
              <a:t>:</a:t>
            </a:r>
            <a:r>
              <a:rPr lang="zh-CN" altLang="en-US" sz="2000" b="0">
                <a:solidFill>
                  <a:schemeClr val="tx1"/>
                </a:solidFill>
                <a:latin typeface="微软雅黑" pitchFamily="34" charset="-122"/>
                <a:ea typeface="微软雅黑" pitchFamily="34" charset="-122"/>
              </a:rPr>
              <a:t>目录查看： 可以看到文件夹名，打开文件夹可以看到文件夹中的文件夹名和文件名，但是无法打开文件。</a:t>
            </a:r>
          </a:p>
          <a:p>
            <a:pPr marL="342900" lvl="1" indent="-342900" eaLnBrk="1" hangingPunct="1">
              <a:lnSpc>
                <a:spcPct val="150000"/>
              </a:lnSpc>
              <a:buClr>
                <a:srgbClr val="C00000"/>
              </a:buClr>
              <a:buFont typeface="Wingdings" pitchFamily="2" charset="2"/>
              <a:buChar char="ü"/>
            </a:pPr>
            <a:r>
              <a:rPr lang="zh-CN" altLang="en-US" sz="2000">
                <a:solidFill>
                  <a:schemeClr val="tx1"/>
                </a:solidFill>
                <a:latin typeface="微软雅黑" pitchFamily="34" charset="-122"/>
                <a:ea typeface="微软雅黑" pitchFamily="34" charset="-122"/>
              </a:rPr>
              <a:t>二级权限</a:t>
            </a:r>
            <a:r>
              <a:rPr lang="en-US" altLang="zh-CN" sz="2000">
                <a:solidFill>
                  <a:schemeClr val="tx1"/>
                </a:solidFill>
                <a:latin typeface="微软雅黑" pitchFamily="34" charset="-122"/>
                <a:ea typeface="微软雅黑" pitchFamily="34" charset="-122"/>
              </a:rPr>
              <a:t>:</a:t>
            </a:r>
            <a:r>
              <a:rPr lang="zh-CN" altLang="en-US" sz="2000" b="0">
                <a:solidFill>
                  <a:schemeClr val="tx1"/>
                </a:solidFill>
                <a:latin typeface="微软雅黑" pitchFamily="34" charset="-122"/>
                <a:ea typeface="微软雅黑" pitchFamily="34" charset="-122"/>
              </a:rPr>
              <a:t>目录查看、内容查看：可以看到文件并查看文件的属性，对文件内容有查看的权限。</a:t>
            </a:r>
          </a:p>
          <a:p>
            <a:pPr marL="342900" lvl="1" indent="-342900" eaLnBrk="1" hangingPunct="1">
              <a:lnSpc>
                <a:spcPct val="150000"/>
              </a:lnSpc>
              <a:buClr>
                <a:srgbClr val="C00000"/>
              </a:buClr>
              <a:buFont typeface="Wingdings" pitchFamily="2" charset="2"/>
              <a:buChar char="ü"/>
            </a:pPr>
            <a:r>
              <a:rPr lang="zh-CN" altLang="en-US" sz="2000">
                <a:solidFill>
                  <a:schemeClr val="tx1"/>
                </a:solidFill>
                <a:latin typeface="微软雅黑" pitchFamily="34" charset="-122"/>
                <a:ea typeface="微软雅黑" pitchFamily="34" charset="-122"/>
              </a:rPr>
              <a:t>三级权限</a:t>
            </a:r>
            <a:r>
              <a:rPr lang="en-US" altLang="zh-CN" sz="2000">
                <a:solidFill>
                  <a:schemeClr val="tx1"/>
                </a:solidFill>
                <a:latin typeface="微软雅黑" pitchFamily="34" charset="-122"/>
                <a:ea typeface="微软雅黑" pitchFamily="34" charset="-122"/>
              </a:rPr>
              <a:t>:</a:t>
            </a:r>
            <a:r>
              <a:rPr lang="zh-CN" altLang="en-US" sz="2000" b="0">
                <a:solidFill>
                  <a:schemeClr val="tx1"/>
                </a:solidFill>
                <a:latin typeface="微软雅黑" pitchFamily="34" charset="-122"/>
                <a:ea typeface="微软雅黑" pitchFamily="34" charset="-122"/>
              </a:rPr>
              <a:t>目录查看、内容查看、下载、检出。</a:t>
            </a:r>
          </a:p>
          <a:p>
            <a:pPr marL="342900" lvl="1" indent="-342900" eaLnBrk="1" hangingPunct="1">
              <a:lnSpc>
                <a:spcPct val="150000"/>
              </a:lnSpc>
              <a:buClr>
                <a:srgbClr val="C00000"/>
              </a:buClr>
              <a:buFont typeface="Wingdings" pitchFamily="2" charset="2"/>
              <a:buChar char="ü"/>
            </a:pPr>
            <a:r>
              <a:rPr lang="zh-CN" altLang="en-US" sz="2000">
                <a:solidFill>
                  <a:schemeClr val="tx1"/>
                </a:solidFill>
                <a:latin typeface="微软雅黑" pitchFamily="34" charset="-122"/>
                <a:ea typeface="微软雅黑" pitchFamily="34" charset="-122"/>
              </a:rPr>
              <a:t>四级权限</a:t>
            </a:r>
            <a:r>
              <a:rPr lang="en-US" altLang="zh-CN" sz="2000">
                <a:solidFill>
                  <a:schemeClr val="tx1"/>
                </a:solidFill>
                <a:latin typeface="微软雅黑" pitchFamily="34" charset="-122"/>
                <a:ea typeface="微软雅黑" pitchFamily="34" charset="-122"/>
              </a:rPr>
              <a:t>:</a:t>
            </a:r>
            <a:r>
              <a:rPr lang="zh-CN" altLang="en-US" sz="2000" b="0">
                <a:solidFill>
                  <a:schemeClr val="tx1"/>
                </a:solidFill>
                <a:latin typeface="微软雅黑" pitchFamily="34" charset="-122"/>
                <a:ea typeface="微软雅黑" pitchFamily="34" charset="-122"/>
              </a:rPr>
              <a:t>目录查看、内容查看、下载、检出、上传、新建。</a:t>
            </a:r>
          </a:p>
          <a:p>
            <a:pPr marL="342900" lvl="1" indent="-342900" eaLnBrk="1" hangingPunct="1">
              <a:lnSpc>
                <a:spcPct val="150000"/>
              </a:lnSpc>
              <a:buClr>
                <a:srgbClr val="C00000"/>
              </a:buClr>
              <a:buFont typeface="Wingdings" pitchFamily="2" charset="2"/>
              <a:buChar char="ü"/>
            </a:pPr>
            <a:r>
              <a:rPr lang="zh-CN" altLang="en-US" sz="2000">
                <a:solidFill>
                  <a:schemeClr val="tx1"/>
                </a:solidFill>
                <a:latin typeface="微软雅黑" pitchFamily="34" charset="-122"/>
                <a:ea typeface="微软雅黑" pitchFamily="34" charset="-122"/>
              </a:rPr>
              <a:t>五级权限</a:t>
            </a:r>
            <a:r>
              <a:rPr lang="en-US" altLang="zh-CN" sz="2000">
                <a:solidFill>
                  <a:schemeClr val="tx1"/>
                </a:solidFill>
                <a:latin typeface="微软雅黑" pitchFamily="34" charset="-122"/>
                <a:ea typeface="微软雅黑" pitchFamily="34" charset="-122"/>
              </a:rPr>
              <a:t>:</a:t>
            </a:r>
            <a:r>
              <a:rPr lang="zh-CN" altLang="en-US" sz="2000" b="0">
                <a:solidFill>
                  <a:schemeClr val="tx1"/>
                </a:solidFill>
                <a:latin typeface="微软雅黑" pitchFamily="34" charset="-122"/>
                <a:ea typeface="微软雅黑" pitchFamily="34" charset="-122"/>
              </a:rPr>
              <a:t>目录查看、内容查看、下载、检出、上传、新建、修改、删除、重命名。</a:t>
            </a:r>
            <a:endParaRPr lang="en-US" altLang="zh-CN" sz="1800" b="0">
              <a:solidFill>
                <a:schemeClr val="tx1"/>
              </a:solidFill>
              <a:latin typeface="黑体" pitchFamily="49" charset="-122"/>
              <a:ea typeface="黑体" pitchFamily="49" charset="-122"/>
            </a:endParaRPr>
          </a:p>
        </p:txBody>
      </p:sp>
    </p:spTree>
    <p:extLst>
      <p:ext uri="{BB962C8B-B14F-4D97-AF65-F5344CB8AC3E}">
        <p14:creationId xmlns:p14="http://schemas.microsoft.com/office/powerpoint/2010/main" val="4008921096"/>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文件上传</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6</a:t>
            </a:fld>
            <a:endParaRPr lang="en-GB" altLang="en-US"/>
          </a:p>
        </p:txBody>
      </p:sp>
      <p:sp>
        <p:nvSpPr>
          <p:cNvPr id="4" name="矩形 3"/>
          <p:cNvSpPr/>
          <p:nvPr/>
        </p:nvSpPr>
        <p:spPr>
          <a:xfrm>
            <a:off x="198352" y="751592"/>
            <a:ext cx="9028164" cy="364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lvl="1" eaLnBrk="1" hangingPunct="1">
              <a:lnSpc>
                <a:spcPct val="150000"/>
              </a:lnSpc>
              <a:buClr>
                <a:srgbClr val="C00000"/>
              </a:buClr>
            </a:pPr>
            <a:r>
              <a:rPr lang="zh-CN" altLang="zh-CN" sz="2000">
                <a:solidFill>
                  <a:schemeClr val="tx1"/>
                </a:solidFill>
                <a:latin typeface="微软雅黑" pitchFamily="34" charset="-122"/>
                <a:ea typeface="微软雅黑" pitchFamily="34" charset="-122"/>
              </a:rPr>
              <a:t>将本地文件上传到服务器上</a:t>
            </a:r>
            <a:endParaRPr lang="en-US" altLang="zh-CN" sz="2000">
              <a:solidFill>
                <a:schemeClr val="tx1"/>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支持拖拽方式、右键复制粘帖方式、快捷键方式将文件上传到要上传的目录</a:t>
            </a: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支持批量上传，即一次可将多个文件或文件夹上传到服务器</a:t>
            </a: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需要设置上传文件的岗位和密级</a:t>
            </a: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与服务器上有同名的文件进行处理：</a:t>
            </a:r>
            <a:endParaRPr lang="en-US" altLang="zh-CN" sz="2000" b="0">
              <a:solidFill>
                <a:schemeClr val="tx1"/>
              </a:solidFill>
              <a:latin typeface="微软雅黑" pitchFamily="34" charset="-122"/>
              <a:ea typeface="微软雅黑" pitchFamily="34" charset="-122"/>
            </a:endParaRP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略过：放弃同名文件的上传</a:t>
            </a:r>
            <a:endParaRPr lang="en-US" altLang="zh-CN" sz="1800" b="0">
              <a:solidFill>
                <a:schemeClr val="tx1"/>
              </a:solidFill>
              <a:latin typeface="黑体" pitchFamily="49" charset="-122"/>
              <a:ea typeface="黑体" pitchFamily="49" charset="-122"/>
            </a:endParaRP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创建新版本：为上传的文件建一个新版本</a:t>
            </a:r>
            <a:endParaRPr lang="en-US" altLang="zh-CN" sz="1800" b="0">
              <a:solidFill>
                <a:schemeClr val="tx1"/>
              </a:solidFill>
              <a:latin typeface="黑体" pitchFamily="49" charset="-122"/>
              <a:ea typeface="黑体" pitchFamily="49" charset="-122"/>
            </a:endParaRP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覆盖：用新上传的文件替换服务器上的文件</a:t>
            </a:r>
            <a:endParaRPr lang="en-US" altLang="zh-CN" sz="1800" b="0">
              <a:solidFill>
                <a:schemeClr val="tx1"/>
              </a:solidFill>
              <a:latin typeface="黑体" pitchFamily="49" charset="-122"/>
              <a:ea typeface="黑体" pitchFamily="49" charset="-122"/>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914" y="4750550"/>
            <a:ext cx="4431983" cy="1760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82318" y="2932894"/>
            <a:ext cx="4264343" cy="36042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3750526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additive="base">
                                        <p:cTn id="7" dur="500" fill="hold"/>
                                        <p:tgtEl>
                                          <p:spTgt spid="4098"/>
                                        </p:tgtEl>
                                        <p:attrNameLst>
                                          <p:attrName>ppt_x</p:attrName>
                                        </p:attrNameLst>
                                      </p:cBhvr>
                                      <p:tavLst>
                                        <p:tav tm="0">
                                          <p:val>
                                            <p:strVal val="0-#ppt_w/2"/>
                                          </p:val>
                                        </p:tav>
                                        <p:tav tm="100000">
                                          <p:val>
                                            <p:strVal val="#ppt_x"/>
                                          </p:val>
                                        </p:tav>
                                      </p:tavLst>
                                    </p:anim>
                                    <p:anim calcmode="lin" valueType="num">
                                      <p:cBhvr additive="base">
                                        <p:cTn id="8" dur="500" fill="hold"/>
                                        <p:tgtEl>
                                          <p:spTgt spid="4098"/>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4" dur="500" fill="hold" nodeType="afterEffect">
                                  <p:stCondLst>
                                    <p:cond delay="0"/>
                                  </p:stCondLst>
                                  <p:childTnLst>
                                    <p:set>
                                      <p:cBhvr>
                                        <p:cTn id="11" dur="1" fill="hold">
                                          <p:stCondLst>
                                            <p:cond delay="0"/>
                                          </p:stCondLst>
                                        </p:cTn>
                                        <p:tgtEl>
                                          <p:spTgt spid="4099"/>
                                        </p:tgtEl>
                                        <p:attrNameLst>
                                          <p:attrName>style.visibility</p:attrName>
                                        </p:attrNameLst>
                                      </p:cBhvr>
                                      <p:to>
                                        <p:strVal val="visible"/>
                                      </p:to>
                                    </p:set>
                                    <p:anim calcmode="lin" valueType="num">
                                      <p:cBhvr additive="base">
                                        <p:cTn id="12" dur="500" fill="hold"/>
                                        <p:tgtEl>
                                          <p:spTgt spid="4099"/>
                                        </p:tgtEl>
                                        <p:attrNameLst>
                                          <p:attrName>ppt_x</p:attrName>
                                        </p:attrNameLst>
                                      </p:cBhvr>
                                      <p:tavLst>
                                        <p:tav tm="0">
                                          <p:val>
                                            <p:strVal val="#ppt_x"/>
                                          </p:val>
                                        </p:tav>
                                        <p:tav tm="100000">
                                          <p:val>
                                            <p:strVal val="#ppt_x"/>
                                          </p:val>
                                        </p:tav>
                                      </p:tavLst>
                                    </p:anim>
                                    <p:anim calcmode="lin" valueType="num">
                                      <p:cBhvr additive="base">
                                        <p:cTn id="13" dur="500" fill="hold"/>
                                        <p:tgtEl>
                                          <p:spTgt spid="409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文件自动同步</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7</a:t>
            </a:fld>
            <a:endParaRPr lang="en-GB" altLang="en-US"/>
          </a:p>
        </p:txBody>
      </p:sp>
      <p:sp>
        <p:nvSpPr>
          <p:cNvPr id="4" name="矩形 3"/>
          <p:cNvSpPr/>
          <p:nvPr/>
        </p:nvSpPr>
        <p:spPr>
          <a:xfrm>
            <a:off x="198352" y="724296"/>
            <a:ext cx="9133488"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lvl="1" eaLnBrk="1" hangingPunct="1">
              <a:lnSpc>
                <a:spcPct val="150000"/>
              </a:lnSpc>
              <a:buClr>
                <a:srgbClr val="C00000"/>
              </a:buClr>
            </a:pPr>
            <a:r>
              <a:rPr lang="zh-CN" altLang="en-US" sz="2000">
                <a:solidFill>
                  <a:schemeClr val="tx1"/>
                </a:solidFill>
                <a:latin typeface="微软雅黑" pitchFamily="34" charset="-122"/>
                <a:ea typeface="微软雅黑" pitchFamily="34" charset="-122"/>
              </a:rPr>
              <a:t>用户可以设置在固定时间点让服务器与本地的文件进行自动的更新与提交，同步类型分为三种：</a:t>
            </a:r>
            <a:endParaRPr lang="zh-CN" altLang="en-US" sz="2000" b="0">
              <a:solidFill>
                <a:schemeClr val="tx1"/>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同步到服务器：将本地最新的文件定时自动上传到服务器上</a:t>
            </a: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同步到本地：将服务器上最新的文件定时自动下载到本地</a:t>
            </a: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双向：将本地最新的文件定时自动上传到服务器上，同时将服务器上最新的文件定时自动下载到本地</a:t>
            </a:r>
            <a:endParaRPr lang="en-US" altLang="zh-CN" sz="2000" b="0">
              <a:solidFill>
                <a:schemeClr val="tx1"/>
              </a:solidFill>
              <a:latin typeface="微软雅黑" pitchFamily="34" charset="-122"/>
              <a:ea typeface="微软雅黑" pitchFamily="34" charset="-122"/>
            </a:endParaRPr>
          </a:p>
        </p:txBody>
      </p:sp>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01072" y="1222252"/>
            <a:ext cx="4288270" cy="53322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0838748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18434"/>
                                        </p:tgtEl>
                                        <p:attrNameLst>
                                          <p:attrName>style.visibility</p:attrName>
                                        </p:attrNameLst>
                                      </p:cBhvr>
                                      <p:to>
                                        <p:strVal val="visible"/>
                                      </p:to>
                                    </p:set>
                                    <p:animEffect transition="in" filter="fade">
                                      <p:cBhvr>
                                        <p:cTn id="7" dur="1000"/>
                                        <p:tgtEl>
                                          <p:spTgt spid="18434"/>
                                        </p:tgtEl>
                                      </p:cBhvr>
                                    </p:animEffect>
                                    <p:anim calcmode="lin" valueType="num">
                                      <p:cBhvr>
                                        <p:cTn id="8" dur="1000" fill="hold"/>
                                        <p:tgtEl>
                                          <p:spTgt spid="18434"/>
                                        </p:tgtEl>
                                        <p:attrNameLst>
                                          <p:attrName>ppt_x</p:attrName>
                                        </p:attrNameLst>
                                      </p:cBhvr>
                                      <p:tavLst>
                                        <p:tav tm="0">
                                          <p:val>
                                            <p:strVal val="#ppt_x"/>
                                          </p:val>
                                        </p:tav>
                                        <p:tav tm="100000">
                                          <p:val>
                                            <p:strVal val="#ppt_x"/>
                                          </p:val>
                                        </p:tav>
                                      </p:tavLst>
                                    </p:anim>
                                    <p:anim calcmode="lin" valueType="num">
                                      <p:cBhvr>
                                        <p:cTn id="9" dur="1000" fill="hold"/>
                                        <p:tgtEl>
                                          <p:spTgt spid="1843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查看文件</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8</a:t>
            </a:fld>
            <a:endParaRPr lang="en-GB" altLang="en-US"/>
          </a:p>
        </p:txBody>
      </p:sp>
      <p:sp>
        <p:nvSpPr>
          <p:cNvPr id="4" name="矩形 3"/>
          <p:cNvSpPr/>
          <p:nvPr/>
        </p:nvSpPr>
        <p:spPr>
          <a:xfrm>
            <a:off x="212000" y="765240"/>
            <a:ext cx="9421520" cy="3093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lvl="1" eaLnBrk="1" hangingPunct="1">
              <a:lnSpc>
                <a:spcPct val="150000"/>
              </a:lnSpc>
              <a:buClr>
                <a:srgbClr val="C00000"/>
              </a:buClr>
            </a:pPr>
            <a:r>
              <a:rPr lang="zh-CN" altLang="zh-CN" sz="2000">
                <a:solidFill>
                  <a:schemeClr val="tx1"/>
                </a:solidFill>
                <a:latin typeface="微软雅黑" pitchFamily="34" charset="-122"/>
                <a:ea typeface="微软雅黑" pitchFamily="34" charset="-122"/>
              </a:rPr>
              <a:t>打开查看服务器上的文件</a:t>
            </a:r>
            <a:endParaRPr lang="en-US" altLang="zh-CN" sz="2000">
              <a:solidFill>
                <a:schemeClr val="tx1"/>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zh-CN" sz="2000" b="0">
                <a:solidFill>
                  <a:schemeClr val="tx1"/>
                </a:solidFill>
                <a:latin typeface="微软雅黑" pitchFamily="34" charset="-122"/>
                <a:ea typeface="微软雅黑" pitchFamily="34" charset="-122"/>
              </a:rPr>
              <a:t>在打开文件服务器时需要选择打开文件的方式，有两种打开文件方式</a:t>
            </a:r>
            <a:endParaRPr lang="en-US" altLang="zh-CN" sz="2000" b="0">
              <a:solidFill>
                <a:schemeClr val="tx1"/>
              </a:solidFill>
              <a:latin typeface="微软雅黑" pitchFamily="34" charset="-122"/>
              <a:ea typeface="微软雅黑" pitchFamily="34" charset="-122"/>
            </a:endParaRP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普通模式是指用户将此文件以普通模式打开，对此文件具有二级以上权限的其他用户也可以同时打开</a:t>
            </a: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独占模式则为该用户独占该文件</a:t>
            </a:r>
            <a:r>
              <a:rPr lang="en-US" altLang="zh-CN" sz="1800" b="0">
                <a:solidFill>
                  <a:schemeClr val="tx1"/>
                </a:solidFill>
                <a:latin typeface="黑体" pitchFamily="49" charset="-122"/>
                <a:ea typeface="黑体" pitchFamily="49" charset="-122"/>
              </a:rPr>
              <a:t>,</a:t>
            </a:r>
            <a:r>
              <a:rPr lang="zh-CN" altLang="en-US" sz="1800" b="0">
                <a:solidFill>
                  <a:schemeClr val="tx1"/>
                </a:solidFill>
                <a:latin typeface="黑体" pitchFamily="49" charset="-122"/>
                <a:ea typeface="黑体" pitchFamily="49" charset="-122"/>
              </a:rPr>
              <a:t>其他用户不能做任何操作。</a:t>
            </a: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勾选“不再提示，每次都以此模式处理”按钮，表示该登录用户以后打开文件都不会再弹出上图的提示框，并且默认以选定的模式打开</a:t>
            </a:r>
            <a:endParaRPr lang="en-US" altLang="zh-CN" sz="1800" b="0">
              <a:solidFill>
                <a:schemeClr val="tx1"/>
              </a:solidFill>
              <a:latin typeface="黑体" pitchFamily="49" charset="-122"/>
              <a:ea typeface="黑体" pitchFamily="49" charset="-122"/>
            </a:endParaRP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34101" y="3861048"/>
            <a:ext cx="7851347" cy="21894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39530321"/>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下载文件</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9</a:t>
            </a:fld>
            <a:endParaRPr lang="en-GB" altLang="en-US"/>
          </a:p>
        </p:txBody>
      </p:sp>
      <p:sp>
        <p:nvSpPr>
          <p:cNvPr id="4" name="矩形 3"/>
          <p:cNvSpPr/>
          <p:nvPr/>
        </p:nvSpPr>
        <p:spPr>
          <a:xfrm>
            <a:off x="212000" y="765240"/>
            <a:ext cx="9421520" cy="2723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lvl="1" eaLnBrk="1" hangingPunct="1">
              <a:lnSpc>
                <a:spcPct val="150000"/>
              </a:lnSpc>
              <a:buClr>
                <a:srgbClr val="C00000"/>
              </a:buClr>
            </a:pPr>
            <a:r>
              <a:rPr lang="zh-CN" altLang="en-US" sz="2000">
                <a:solidFill>
                  <a:schemeClr val="tx1"/>
                </a:solidFill>
                <a:latin typeface="微软雅黑" pitchFamily="34" charset="-122"/>
                <a:ea typeface="微软雅黑" pitchFamily="34" charset="-122"/>
              </a:rPr>
              <a:t>将服务器上的文件或文件夹下载到本地</a:t>
            </a:r>
            <a:endParaRPr lang="en-US" altLang="zh-CN" sz="2000">
              <a:solidFill>
                <a:schemeClr val="tx1"/>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用户可以将服务器端有下载权限的目录或文件，下载到本地。下载到本地的文件，用户可以直接进行查看和编辑</a:t>
            </a:r>
            <a:endParaRPr lang="zh-CN" altLang="en-US" sz="1800" b="0">
              <a:solidFill>
                <a:schemeClr val="tx1"/>
              </a:solidFill>
              <a:latin typeface="黑体" pitchFamily="49" charset="-122"/>
              <a:ea typeface="黑体" pitchFamily="49" charset="-122"/>
            </a:endParaRP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一是直接拖动文件到本地目录；</a:t>
            </a: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二是在服务器上复制，然后粘贴到本地；</a:t>
            </a: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三是选中目标文件，右击菜单选择“下载”浏览下载文件保存的路径后下载文件。</a:t>
            </a:r>
            <a:endParaRPr lang="en-US" altLang="zh-CN" sz="1800" b="0">
              <a:solidFill>
                <a:schemeClr val="tx1"/>
              </a:solidFill>
              <a:latin typeface="黑体" pitchFamily="49" charset="-122"/>
              <a:ea typeface="黑体" pitchFamily="49" charset="-122"/>
            </a:endParaRPr>
          </a:p>
        </p:txBody>
      </p:sp>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1270" y="3569620"/>
            <a:ext cx="8488194" cy="25285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03002310"/>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新建文件</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10</a:t>
            </a:fld>
            <a:endParaRPr lang="en-GB" altLang="en-US"/>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23792" y="1344336"/>
            <a:ext cx="7200800" cy="5190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矩形 4"/>
          <p:cNvSpPr/>
          <p:nvPr/>
        </p:nvSpPr>
        <p:spPr>
          <a:xfrm>
            <a:off x="198352" y="765240"/>
            <a:ext cx="9435168"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用户可以在有权限的文件夹下新建各种文件类型文件，例如新建一个</a:t>
            </a:r>
            <a:r>
              <a:rPr lang="en-US" altLang="zh-CN" sz="2000" b="0">
                <a:solidFill>
                  <a:schemeClr val="tx1"/>
                </a:solidFill>
                <a:latin typeface="微软雅黑" pitchFamily="34" charset="-122"/>
                <a:ea typeface="微软雅黑" pitchFamily="34" charset="-122"/>
              </a:rPr>
              <a:t>.doc</a:t>
            </a:r>
            <a:r>
              <a:rPr lang="zh-CN" altLang="en-US" sz="2000" b="0">
                <a:solidFill>
                  <a:schemeClr val="tx1"/>
                </a:solidFill>
                <a:latin typeface="微软雅黑" pitchFamily="34" charset="-122"/>
                <a:ea typeface="微软雅黑" pitchFamily="34" charset="-122"/>
              </a:rPr>
              <a:t>文档</a:t>
            </a:r>
          </a:p>
        </p:txBody>
      </p:sp>
    </p:spTree>
    <p:extLst>
      <p:ext uri="{BB962C8B-B14F-4D97-AF65-F5344CB8AC3E}">
        <p14:creationId xmlns:p14="http://schemas.microsoft.com/office/powerpoint/2010/main" val="2265374343"/>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删除文件</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11</a:t>
            </a:fld>
            <a:endParaRPr lang="en-GB" altLang="en-US"/>
          </a:p>
        </p:txBody>
      </p:sp>
      <p:sp>
        <p:nvSpPr>
          <p:cNvPr id="5" name="矩形 4"/>
          <p:cNvSpPr/>
          <p:nvPr/>
        </p:nvSpPr>
        <p:spPr>
          <a:xfrm>
            <a:off x="198352" y="765240"/>
            <a:ext cx="9435168" cy="499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对文件（夹）有五级权限的用户可以对文件（夹）进行删除操作</a:t>
            </a: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2038" y="1376313"/>
            <a:ext cx="8702386" cy="51521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03931877"/>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编辑文件</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12</a:t>
            </a:fld>
            <a:endParaRPr lang="en-GB" altLang="en-US"/>
          </a:p>
        </p:txBody>
      </p:sp>
      <p:sp>
        <p:nvSpPr>
          <p:cNvPr id="4" name="矩形 3"/>
          <p:cNvSpPr/>
          <p:nvPr/>
        </p:nvSpPr>
        <p:spPr>
          <a:xfrm>
            <a:off x="212000" y="792536"/>
            <a:ext cx="9133488"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lvl="1" eaLnBrk="1" hangingPunct="1">
              <a:lnSpc>
                <a:spcPct val="150000"/>
              </a:lnSpc>
              <a:buClr>
                <a:srgbClr val="C00000"/>
              </a:buClr>
            </a:pPr>
            <a:r>
              <a:rPr lang="zh-CN" altLang="en-US" sz="2000">
                <a:solidFill>
                  <a:schemeClr val="tx1"/>
                </a:solidFill>
                <a:latin typeface="微软雅黑" pitchFamily="34" charset="-122"/>
                <a:ea typeface="微软雅黑" pitchFamily="34" charset="-122"/>
              </a:rPr>
              <a:t>修改服务器上的文件</a:t>
            </a:r>
            <a:endParaRPr lang="en-US" altLang="zh-CN" sz="2000">
              <a:solidFill>
                <a:schemeClr val="tx1"/>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在有修改权限的情况下，可直接修改打开的文件内容，保存后系统会将修改后的文件上传到服务器上</a:t>
            </a: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选择修改文件的方式：是覆盖原有文件还是创建新的版本</a:t>
            </a:r>
          </a:p>
        </p:txBody>
      </p:sp>
    </p:spTree>
    <p:extLst>
      <p:ext uri="{BB962C8B-B14F-4D97-AF65-F5344CB8AC3E}">
        <p14:creationId xmlns:p14="http://schemas.microsoft.com/office/powerpoint/2010/main" val="3672823937"/>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检出文件</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13</a:t>
            </a:fld>
            <a:endParaRPr lang="en-GB" altLang="en-US"/>
          </a:p>
        </p:txBody>
      </p:sp>
      <p:sp>
        <p:nvSpPr>
          <p:cNvPr id="4" name="矩形 3"/>
          <p:cNvSpPr/>
          <p:nvPr/>
        </p:nvSpPr>
        <p:spPr>
          <a:xfrm>
            <a:off x="198352" y="724296"/>
            <a:ext cx="9133488" cy="3600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lvl="1" eaLnBrk="1" hangingPunct="1">
              <a:lnSpc>
                <a:spcPct val="150000"/>
              </a:lnSpc>
              <a:buClr>
                <a:srgbClr val="C00000"/>
              </a:buClr>
            </a:pPr>
            <a:r>
              <a:rPr lang="zh-CN" altLang="en-US" sz="2000">
                <a:solidFill>
                  <a:schemeClr val="tx1"/>
                </a:solidFill>
                <a:latin typeface="微软雅黑" pitchFamily="34" charset="-122"/>
                <a:ea typeface="微软雅黑" pitchFamily="34" charset="-122"/>
              </a:rPr>
              <a:t>当服务器上某个文件夹未被锁定时，可以将其检出到一个本地目录</a:t>
            </a:r>
            <a:endParaRPr lang="en-US" altLang="zh-CN" sz="2000">
              <a:solidFill>
                <a:schemeClr val="tx1"/>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建立了一个服务器目录与本地目录的对应关系</a:t>
            </a: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勾选</a:t>
            </a:r>
            <a:r>
              <a:rPr lang="en-US" altLang="zh-CN" sz="2000" b="0">
                <a:solidFill>
                  <a:schemeClr val="tx1"/>
                </a:solidFill>
                <a:latin typeface="微软雅黑" pitchFamily="34" charset="-122"/>
                <a:ea typeface="微软雅黑" pitchFamily="34" charset="-122"/>
              </a:rPr>
              <a:t>"</a:t>
            </a:r>
            <a:r>
              <a:rPr lang="zh-CN" altLang="en-US" sz="2000" b="0">
                <a:solidFill>
                  <a:schemeClr val="tx1"/>
                </a:solidFill>
                <a:latin typeface="微软雅黑" pitchFamily="34" charset="-122"/>
                <a:ea typeface="微软雅黑" pitchFamily="34" charset="-122"/>
              </a:rPr>
              <a:t>是否锁定所有文件</a:t>
            </a:r>
            <a:r>
              <a:rPr lang="en-US" altLang="zh-CN" sz="2000" b="0">
                <a:solidFill>
                  <a:schemeClr val="tx1"/>
                </a:solidFill>
                <a:latin typeface="微软雅黑" pitchFamily="34" charset="-122"/>
                <a:ea typeface="微软雅黑" pitchFamily="34" charset="-122"/>
              </a:rPr>
              <a:t>"</a:t>
            </a:r>
            <a:r>
              <a:rPr lang="zh-CN" altLang="en-US" sz="2000" b="0">
                <a:solidFill>
                  <a:schemeClr val="tx1"/>
                </a:solidFill>
                <a:latin typeface="微软雅黑" pitchFamily="34" charset="-122"/>
                <a:ea typeface="微软雅黑" pitchFamily="34" charset="-122"/>
              </a:rPr>
              <a:t>则其他用户将无法检入该文件（可以进行检出操作）</a:t>
            </a: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文件检出到本地后，可以在本地进行相应文件的处理：</a:t>
            </a:r>
            <a:endParaRPr lang="en-US" altLang="zh-CN" sz="2000" b="0">
              <a:solidFill>
                <a:schemeClr val="tx1"/>
              </a:solidFill>
              <a:latin typeface="微软雅黑" pitchFamily="34" charset="-122"/>
              <a:ea typeface="微软雅黑" pitchFamily="34" charset="-122"/>
            </a:endParaRP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更新：将服务器上对应目录内新增或修改的文件下载到本地目录中心</a:t>
            </a: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提交：将在本地目录中新增或修改过的文件批量上传到服务器上对应的目录</a:t>
            </a: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解决冲突：选择当出现本地和服务器上的文件都被修改情况时的处理方式</a:t>
            </a: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解锁：如果文件夹检出时被锁定，则锁定用户或文件夹所有者可以解锁文件</a:t>
            </a: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808" y="4269138"/>
            <a:ext cx="5140262" cy="13484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581329" y="4437112"/>
            <a:ext cx="7299614" cy="21128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1902020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1000"/>
                                        <p:tgtEl>
                                          <p:spTgt spid="9218"/>
                                        </p:tgtEl>
                                      </p:cBhvr>
                                    </p:animEffect>
                                    <p:anim calcmode="lin" valueType="num">
                                      <p:cBhvr>
                                        <p:cTn id="8" dur="1000" fill="hold"/>
                                        <p:tgtEl>
                                          <p:spTgt spid="9218"/>
                                        </p:tgtEl>
                                        <p:attrNameLst>
                                          <p:attrName>ppt_x</p:attrName>
                                        </p:attrNameLst>
                                      </p:cBhvr>
                                      <p:tavLst>
                                        <p:tav tm="0">
                                          <p:val>
                                            <p:strVal val="#ppt_x"/>
                                          </p:val>
                                        </p:tav>
                                        <p:tav tm="100000">
                                          <p:val>
                                            <p:strVal val="#ppt_x"/>
                                          </p:val>
                                        </p:tav>
                                      </p:tavLst>
                                    </p:anim>
                                    <p:anim calcmode="lin" valueType="num">
                                      <p:cBhvr>
                                        <p:cTn id="9" dur="1000" fill="hold"/>
                                        <p:tgtEl>
                                          <p:spTgt spid="9218"/>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16" presetClass="entr" presetSubtype="21" dur="500" fill="hold" nodeType="clickEffect">
                                  <p:stCondLst>
                                    <p:cond delay="0"/>
                                  </p:stCondLst>
                                  <p:childTnLst>
                                    <p:set>
                                      <p:cBhvr>
                                        <p:cTn id="13" dur="1" fill="hold">
                                          <p:stCondLst>
                                            <p:cond delay="0"/>
                                          </p:stCondLst>
                                        </p:cTn>
                                        <p:tgtEl>
                                          <p:spTgt spid="9219"/>
                                        </p:tgtEl>
                                        <p:attrNameLst>
                                          <p:attrName>style.visibility</p:attrName>
                                        </p:attrNameLst>
                                      </p:cBhvr>
                                      <p:to>
                                        <p:strVal val="visible"/>
                                      </p:to>
                                    </p:set>
                                    <p:animEffect transition="in" filter="barn(inVertical)">
                                      <p:cBhvr>
                                        <p:cTn id="14" dur="500"/>
                                        <p:tgtEl>
                                          <p:spTgt spid="9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发送文件</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14</a:t>
            </a:fld>
            <a:endParaRPr lang="en-GB" altLang="en-US"/>
          </a:p>
        </p:txBody>
      </p:sp>
      <p:sp>
        <p:nvSpPr>
          <p:cNvPr id="5" name="矩形 4"/>
          <p:cNvSpPr/>
          <p:nvPr/>
        </p:nvSpPr>
        <p:spPr>
          <a:xfrm>
            <a:off x="198352" y="724296"/>
            <a:ext cx="9133488"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lvl="1" eaLnBrk="1" hangingPunct="1">
              <a:lnSpc>
                <a:spcPct val="150000"/>
              </a:lnSpc>
              <a:buClr>
                <a:srgbClr val="C00000"/>
              </a:buClr>
            </a:pPr>
            <a:r>
              <a:rPr lang="zh-CN" altLang="en-US" sz="2000">
                <a:solidFill>
                  <a:schemeClr val="tx1"/>
                </a:solidFill>
                <a:latin typeface="微软雅黑" pitchFamily="34" charset="-122"/>
                <a:ea typeface="微软雅黑" pitchFamily="34" charset="-122"/>
              </a:rPr>
              <a:t>可以将文件批量发送到指定的常用目录中</a:t>
            </a:r>
            <a:endParaRPr lang="zh-CN" altLang="en-US" sz="2000" b="0">
              <a:solidFill>
                <a:schemeClr val="tx1"/>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设置常用发送目录：在发送到菜单下，用户可以依次添加需要发送的目录</a:t>
            </a: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发送文档：鼠标右键选中需要发送到的目录，然后鼠标左键点</a:t>
            </a:r>
            <a:endParaRPr lang="en-US" altLang="zh-CN" sz="2000" b="0">
              <a:solidFill>
                <a:schemeClr val="tx1"/>
              </a:solidFill>
              <a:latin typeface="微软雅黑" pitchFamily="34" charset="-122"/>
              <a:ea typeface="微软雅黑" pitchFamily="34" charset="-122"/>
            </a:endParaRPr>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37290" y="2095106"/>
            <a:ext cx="3870614" cy="4632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39"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104" y="2226155"/>
            <a:ext cx="5855134" cy="29893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7879984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14339"/>
                                        </p:tgtEl>
                                        <p:attrNameLst>
                                          <p:attrName>style.visibility</p:attrName>
                                        </p:attrNameLst>
                                      </p:cBhvr>
                                      <p:to>
                                        <p:strVal val="visible"/>
                                      </p:to>
                                    </p:set>
                                    <p:animEffect transition="in" filter="fade">
                                      <p:cBhvr>
                                        <p:cTn id="7" dur="1000"/>
                                        <p:tgtEl>
                                          <p:spTgt spid="14339"/>
                                        </p:tgtEl>
                                      </p:cBhvr>
                                    </p:animEffect>
                                    <p:anim calcmode="lin" valueType="num">
                                      <p:cBhvr>
                                        <p:cTn id="8" dur="1000" fill="hold"/>
                                        <p:tgtEl>
                                          <p:spTgt spid="14339"/>
                                        </p:tgtEl>
                                        <p:attrNameLst>
                                          <p:attrName>ppt_x</p:attrName>
                                        </p:attrNameLst>
                                      </p:cBhvr>
                                      <p:tavLst>
                                        <p:tav tm="0">
                                          <p:val>
                                            <p:strVal val="#ppt_x"/>
                                          </p:val>
                                        </p:tav>
                                        <p:tav tm="100000">
                                          <p:val>
                                            <p:strVal val="#ppt_x"/>
                                          </p:val>
                                        </p:tav>
                                      </p:tavLst>
                                    </p:anim>
                                    <p:anim calcmode="lin" valueType="num">
                                      <p:cBhvr>
                                        <p:cTn id="9" dur="1000" fill="hold"/>
                                        <p:tgtEl>
                                          <p:spTgt spid="14339"/>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2" presetClass="entr" presetSubtype="2" dur="500" fill="hold" nodeType="afterEffect">
                                  <p:stCondLst>
                                    <p:cond delay="0"/>
                                  </p:stCondLst>
                                  <p:childTnLst>
                                    <p:set>
                                      <p:cBhvr>
                                        <p:cTn id="12" dur="1" fill="hold">
                                          <p:stCondLst>
                                            <p:cond delay="0"/>
                                          </p:stCondLst>
                                        </p:cTn>
                                        <p:tgtEl>
                                          <p:spTgt spid="14338"/>
                                        </p:tgtEl>
                                        <p:attrNameLst>
                                          <p:attrName>style.visibility</p:attrName>
                                        </p:attrNameLst>
                                      </p:cBhvr>
                                      <p:to>
                                        <p:strVal val="visible"/>
                                      </p:to>
                                    </p:set>
                                    <p:anim calcmode="lin" valueType="num">
                                      <p:cBhvr additive="base">
                                        <p:cTn id="13" dur="500" fill="hold"/>
                                        <p:tgtEl>
                                          <p:spTgt spid="14338"/>
                                        </p:tgtEl>
                                        <p:attrNameLst>
                                          <p:attrName>ppt_x</p:attrName>
                                        </p:attrNameLst>
                                      </p:cBhvr>
                                      <p:tavLst>
                                        <p:tav tm="0">
                                          <p:val>
                                            <p:strVal val="1+#ppt_w/2"/>
                                          </p:val>
                                        </p:tav>
                                        <p:tav tm="100000">
                                          <p:val>
                                            <p:strVal val="#ppt_x"/>
                                          </p:val>
                                        </p:tav>
                                      </p:tavLst>
                                    </p:anim>
                                    <p:anim calcmode="lin" valueType="num">
                                      <p:cBhvr additive="base">
                                        <p:cTn id="14" dur="500" fill="hold"/>
                                        <p:tgtEl>
                                          <p:spTgt spid="1433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版本管理</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15</a:t>
            </a:fld>
            <a:endParaRPr lang="en-GB" altLang="en-US"/>
          </a:p>
        </p:txBody>
      </p:sp>
      <p:sp>
        <p:nvSpPr>
          <p:cNvPr id="4" name="AutoShape 3"/>
          <p:cNvSpPr>
            <a:spLocks noChangeArrowheads="1"/>
          </p:cNvSpPr>
          <p:nvPr/>
        </p:nvSpPr>
        <p:spPr bwMode="gray">
          <a:xfrm rot="2712372" flipH="1">
            <a:off x="5831392" y="1393208"/>
            <a:ext cx="2189163" cy="1795463"/>
          </a:xfrm>
          <a:prstGeom prst="upArrow">
            <a:avLst>
              <a:gd name="adj1" fmla="val 65028"/>
              <a:gd name="adj2" fmla="val 58060"/>
            </a:avLst>
          </a:prstGeom>
          <a:gradFill rotWithShape="1">
            <a:gsLst>
              <a:gs pos="0">
                <a:srgbClr val="333399"/>
              </a:gs>
              <a:gs pos="100000">
                <a:srgbClr val="333399">
                  <a:gamma/>
                  <a:tint val="51373"/>
                  <a:invGamma/>
                </a:srgbClr>
              </a:gs>
            </a:gsLst>
            <a:lin ang="5400000" scaled="1"/>
          </a:gradFill>
          <a:ln w="9525" algn="ctr">
            <a:miter lim="800000"/>
          </a:ln>
          <a:effectLst/>
          <a:scene3d>
            <a:camera prst="legacyPerspectiveBottomLeft"/>
            <a:lightRig rig="legacyFlat2" dir="t"/>
          </a:scene3d>
          <a:sp3d extrusionH="100000" prstMaterial="legacyMatte">
            <a:bevelT w="13500" h="13500" prst="angle"/>
            <a:bevelB w="13500" h="13500" prst="angle"/>
            <a:extrusionClr>
              <a:srgbClr val="333399"/>
            </a:extrusionClr>
          </a:sp3d>
        </p:spPr>
        <p:txBody>
          <a:bodyPr wrap="none" anchor="ctr">
            <a:flatTx/>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5" name="AutoShape 5"/>
          <p:cNvSpPr>
            <a:spLocks noChangeArrowheads="1"/>
          </p:cNvSpPr>
          <p:nvPr/>
        </p:nvSpPr>
        <p:spPr bwMode="gray">
          <a:xfrm rot="18887628">
            <a:off x="1910267" y="1428133"/>
            <a:ext cx="2189163" cy="1795463"/>
          </a:xfrm>
          <a:prstGeom prst="upArrow">
            <a:avLst>
              <a:gd name="adj1" fmla="val 65028"/>
              <a:gd name="adj2" fmla="val 58060"/>
            </a:avLst>
          </a:prstGeom>
          <a:gradFill rotWithShape="1">
            <a:gsLst>
              <a:gs pos="0">
                <a:srgbClr val="BBE0E3"/>
              </a:gs>
              <a:gs pos="100000">
                <a:srgbClr val="BBE0E3">
                  <a:gamma/>
                  <a:tint val="57647"/>
                  <a:invGamma/>
                </a:srgbClr>
              </a:gs>
            </a:gsLst>
            <a:lin ang="5400000" scaled="1"/>
          </a:gradFill>
          <a:ln w="9525" algn="ctr">
            <a:miter lim="800000"/>
          </a:ln>
          <a:effectLst/>
          <a:scene3d>
            <a:camera prst="legacyPerspectiveBottomRight"/>
            <a:lightRig rig="legacyFlat2" dir="t"/>
          </a:scene3d>
          <a:sp3d extrusionH="100000" prstMaterial="legacyMatte">
            <a:bevelT w="13500" h="13500" prst="angle"/>
            <a:bevelB w="13500" h="13500" prst="angle"/>
            <a:extrusionClr>
              <a:srgbClr val="009CA4"/>
            </a:extrusionClr>
          </a:sp3d>
        </p:spPr>
        <p:txBody>
          <a:bodyPr wrap="none" anchor="ctr">
            <a:flatTx/>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6" name="AutoShape 7"/>
          <p:cNvSpPr>
            <a:spLocks noChangeArrowheads="1"/>
          </p:cNvSpPr>
          <p:nvPr/>
        </p:nvSpPr>
        <p:spPr bwMode="gray">
          <a:xfrm rot="18887628" flipH="1" flipV="1">
            <a:off x="5779005" y="4077670"/>
            <a:ext cx="2230438" cy="1795463"/>
          </a:xfrm>
          <a:prstGeom prst="upArrow">
            <a:avLst>
              <a:gd name="adj1" fmla="val 65028"/>
              <a:gd name="adj2" fmla="val 58060"/>
            </a:avLst>
          </a:prstGeom>
          <a:gradFill rotWithShape="1">
            <a:gsLst>
              <a:gs pos="0">
                <a:srgbClr val="BBE0E3">
                  <a:gamma/>
                  <a:tint val="57647"/>
                  <a:invGamma/>
                </a:srgbClr>
              </a:gs>
              <a:gs pos="100000">
                <a:srgbClr val="BBE0E3"/>
              </a:gs>
            </a:gsLst>
            <a:lin ang="5400000" scaled="1"/>
          </a:gradFill>
          <a:ln w="9525" algn="ctr">
            <a:miter lim="800000"/>
          </a:ln>
          <a:effectLst/>
          <a:scene3d>
            <a:camera prst="legacyPerspectiveBottomLeft"/>
            <a:lightRig rig="legacyFlat2" dir="t"/>
          </a:scene3d>
          <a:sp3d extrusionH="163500" prstMaterial="legacyMatte">
            <a:bevelT w="13500" h="13500" prst="angle"/>
            <a:bevelB w="13500" h="13500" prst="angle"/>
            <a:extrusionClr>
              <a:srgbClr val="009CA4"/>
            </a:extrusionClr>
          </a:sp3d>
        </p:spPr>
        <p:txBody>
          <a:bodyPr wrap="none" anchor="ctr">
            <a:flatTx/>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7" name="AutoShape 11"/>
          <p:cNvSpPr>
            <a:spLocks noChangeArrowheads="1"/>
          </p:cNvSpPr>
          <p:nvPr/>
        </p:nvSpPr>
        <p:spPr bwMode="gray">
          <a:xfrm rot="2712372" flipV="1">
            <a:off x="1971386" y="4094339"/>
            <a:ext cx="2168525" cy="1795463"/>
          </a:xfrm>
          <a:prstGeom prst="upArrow">
            <a:avLst>
              <a:gd name="adj1" fmla="val 65028"/>
              <a:gd name="adj2" fmla="val 58060"/>
            </a:avLst>
          </a:prstGeom>
          <a:gradFill rotWithShape="1">
            <a:gsLst>
              <a:gs pos="0">
                <a:srgbClr val="333399"/>
              </a:gs>
              <a:gs pos="100000">
                <a:srgbClr val="333399">
                  <a:gamma/>
                  <a:tint val="51373"/>
                  <a:invGamma/>
                </a:srgbClr>
              </a:gs>
            </a:gsLst>
            <a:lin ang="5400000" scaled="1"/>
          </a:gradFill>
          <a:ln w="9525" algn="ctr">
            <a:miter lim="800000"/>
          </a:ln>
          <a:effectLst/>
          <a:scene3d>
            <a:camera prst="legacyPerspectiveBottomRight"/>
            <a:lightRig rig="legacyFlat2" dir="t"/>
          </a:scene3d>
          <a:sp3d extrusionH="163500" prstMaterial="legacyMatte">
            <a:bevelT w="13500" h="13500" prst="angle"/>
            <a:bevelB w="13500" h="13500" prst="angle"/>
            <a:extrusionClr>
              <a:srgbClr val="333399"/>
            </a:extrusionClr>
          </a:sp3d>
        </p:spPr>
        <p:txBody>
          <a:bodyPr wrap="none" anchor="ctr">
            <a:flatTx/>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8" name="Text Box 13"/>
          <p:cNvSpPr txBox="1">
            <a:spLocks noChangeArrowheads="1"/>
          </p:cNvSpPr>
          <p:nvPr/>
        </p:nvSpPr>
        <p:spPr bwMode="black">
          <a:xfrm>
            <a:off x="848544" y="1213821"/>
            <a:ext cx="218916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marL="120650" indent="-120650" algn="l" rtl="0" eaLnBrk="0" fontAlgn="base" hangingPunct="0">
              <a:spcBef>
                <a:spcPct val="0"/>
              </a:spcBef>
              <a:spcAft>
                <a:spcPct val="0"/>
              </a:spcAft>
              <a:defRPr sz="1400" b="1" kern="1200">
                <a:solidFill>
                  <a:schemeClr val="tx1"/>
                </a:solidFill>
                <a:latin typeface="Arial"/>
                <a:ea typeface="宋体" pitchFamily="2" charset="-122"/>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pitchFamily="2" charset="-122"/>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5pPr>
            <a:lvl6pPr marL="25146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6pPr>
            <a:lvl7pPr marL="29718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7pPr>
            <a:lvl8pPr marL="34290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8pPr>
            <a:lvl9pPr marL="38862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9pPr>
          </a:lstStyle>
          <a:p>
            <a:pPr marL="342900" indent="-342900" eaLnBrk="1" hangingPunct="1">
              <a:spcBef>
                <a:spcPct val="50000"/>
              </a:spcBef>
              <a:buClr>
                <a:srgbClr val="C00000"/>
              </a:buClr>
              <a:buFont typeface="Wingdings" pitchFamily="2" charset="2"/>
              <a:buChar char="ü"/>
            </a:pPr>
            <a:r>
              <a:rPr lang="zh-CN" altLang="en-US" sz="2000">
                <a:latin typeface="微软雅黑" pitchFamily="34" charset="-122"/>
                <a:ea typeface="微软雅黑" pitchFamily="34" charset="-122"/>
              </a:rPr>
              <a:t>统一最新文件</a:t>
            </a:r>
          </a:p>
        </p:txBody>
      </p:sp>
      <p:sp>
        <p:nvSpPr>
          <p:cNvPr id="9" name="Text Box 14"/>
          <p:cNvSpPr txBox="1">
            <a:spLocks noChangeArrowheads="1"/>
          </p:cNvSpPr>
          <p:nvPr/>
        </p:nvSpPr>
        <p:spPr bwMode="black">
          <a:xfrm>
            <a:off x="6953754" y="5833446"/>
            <a:ext cx="267976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marL="342900" indent="-342900" algn="l" rtl="0" eaLnBrk="1" fontAlgn="base" hangingPunct="1">
              <a:spcBef>
                <a:spcPct val="50000"/>
              </a:spcBef>
              <a:spcAft>
                <a:spcPct val="0"/>
              </a:spcAft>
              <a:buClr>
                <a:srgbClr val="C00000"/>
              </a:buClr>
              <a:buFont typeface="Wingdings" pitchFamily="2" charset="2"/>
              <a:buChar char="ü"/>
              <a:defRPr sz="2000" b="1" kern="1200">
                <a:solidFill>
                  <a:schemeClr val="tx1"/>
                </a:solidFill>
                <a:latin typeface="微软雅黑" pitchFamily="34" charset="-122"/>
                <a:ea typeface="微软雅黑" pitchFamily="34" charset="-122"/>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pitchFamily="2" charset="-122"/>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5pPr>
            <a:lvl6pPr marL="25146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6pPr>
            <a:lvl7pPr marL="29718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7pPr>
            <a:lvl8pPr marL="34290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8pPr>
            <a:lvl9pPr marL="38862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9pPr>
          </a:lstStyle>
          <a:p>
            <a:r>
              <a:rPr lang="zh-CN" altLang="en-US"/>
              <a:t>详细的操作记录</a:t>
            </a:r>
          </a:p>
        </p:txBody>
      </p:sp>
      <p:sp>
        <p:nvSpPr>
          <p:cNvPr id="10" name="Text Box 15"/>
          <p:cNvSpPr txBox="1">
            <a:spLocks noChangeArrowheads="1"/>
          </p:cNvSpPr>
          <p:nvPr/>
        </p:nvSpPr>
        <p:spPr bwMode="black">
          <a:xfrm>
            <a:off x="719642" y="5782646"/>
            <a:ext cx="336926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marL="342900" indent="-342900" algn="l" rtl="0" eaLnBrk="1" fontAlgn="base" hangingPunct="1">
              <a:spcBef>
                <a:spcPct val="50000"/>
              </a:spcBef>
              <a:spcAft>
                <a:spcPct val="0"/>
              </a:spcAft>
              <a:buClr>
                <a:srgbClr val="C00000"/>
              </a:buClr>
              <a:buFont typeface="Wingdings" pitchFamily="2" charset="2"/>
              <a:buChar char="ü"/>
              <a:defRPr sz="2000" b="1" kern="1200">
                <a:solidFill>
                  <a:schemeClr val="tx1"/>
                </a:solidFill>
                <a:latin typeface="微软雅黑" pitchFamily="34" charset="-122"/>
                <a:ea typeface="微软雅黑" pitchFamily="34" charset="-122"/>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pitchFamily="2" charset="-122"/>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5pPr>
            <a:lvl6pPr marL="25146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6pPr>
            <a:lvl7pPr marL="29718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7pPr>
            <a:lvl8pPr marL="34290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8pPr>
            <a:lvl9pPr marL="38862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9pPr>
          </a:lstStyle>
          <a:p>
            <a:r>
              <a:rPr lang="zh-CN" altLang="en-US"/>
              <a:t>可查看及恢复历史版本</a:t>
            </a:r>
          </a:p>
        </p:txBody>
      </p:sp>
      <p:sp>
        <p:nvSpPr>
          <p:cNvPr id="11" name="Text Box 16"/>
          <p:cNvSpPr txBox="1">
            <a:spLocks noChangeArrowheads="1"/>
          </p:cNvSpPr>
          <p:nvPr/>
        </p:nvSpPr>
        <p:spPr bwMode="black">
          <a:xfrm>
            <a:off x="6926767" y="1234789"/>
            <a:ext cx="297923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marL="342900" indent="-342900" algn="l" rtl="0" eaLnBrk="1" fontAlgn="base" hangingPunct="1">
              <a:spcBef>
                <a:spcPct val="50000"/>
              </a:spcBef>
              <a:spcAft>
                <a:spcPct val="0"/>
              </a:spcAft>
              <a:buClr>
                <a:srgbClr val="C00000"/>
              </a:buClr>
              <a:buFont typeface="Wingdings" pitchFamily="2" charset="2"/>
              <a:buChar char="ü"/>
              <a:defRPr sz="2000" b="1" kern="1200">
                <a:solidFill>
                  <a:schemeClr val="tx1"/>
                </a:solidFill>
                <a:latin typeface="微软雅黑" pitchFamily="34" charset="-122"/>
                <a:ea typeface="微软雅黑" pitchFamily="34" charset="-122"/>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pitchFamily="2" charset="-122"/>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5pPr>
            <a:lvl6pPr marL="25146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6pPr>
            <a:lvl7pPr marL="29718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7pPr>
            <a:lvl8pPr marL="34290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8pPr>
            <a:lvl9pPr marL="38862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9pPr>
          </a:lstStyle>
          <a:p>
            <a:r>
              <a:rPr lang="zh-CN" altLang="en-US"/>
              <a:t>全生命周期管理</a:t>
            </a:r>
            <a:endParaRPr lang="en-US" altLang="zh-CN"/>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31888" y="2243906"/>
            <a:ext cx="4458162" cy="29126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3100385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fade">
                                      <p:cBhvr>
                                        <p:cTn id="7" dur="1000"/>
                                        <p:tgtEl>
                                          <p:spTgt spid="10242"/>
                                        </p:tgtEl>
                                      </p:cBhvr>
                                    </p:animEffect>
                                    <p:anim calcmode="lin" valueType="num">
                                      <p:cBhvr>
                                        <p:cTn id="8" dur="1000" fill="hold"/>
                                        <p:tgtEl>
                                          <p:spTgt spid="10242"/>
                                        </p:tgtEl>
                                        <p:attrNameLst>
                                          <p:attrName>ppt_x</p:attrName>
                                        </p:attrNameLst>
                                      </p:cBhvr>
                                      <p:tavLst>
                                        <p:tav tm="0">
                                          <p:val>
                                            <p:strVal val="#ppt_x"/>
                                          </p:val>
                                        </p:tav>
                                        <p:tav tm="100000">
                                          <p:val>
                                            <p:strVal val="#ppt_x"/>
                                          </p:val>
                                        </p:tav>
                                      </p:tavLst>
                                    </p:anim>
                                    <p:anim calcmode="lin" valueType="num">
                                      <p:cBhvr>
                                        <p:cTn id="9" dur="1000" fill="hold"/>
                                        <p:tgtEl>
                                          <p:spTgt spid="1024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2" presetClass="entr" presetSubtype="6" dur="50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1+#ppt_w/2"/>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par>
                          <p:cTn id="15" fill="hold" nodeType="afterGroup">
                            <p:stCondLst>
                              <p:cond delay="1500"/>
                            </p:stCondLst>
                            <p:childTnLst>
                              <p:par>
                                <p:cTn id="16" presetID="2" presetClass="entr" presetSubtype="9" dur="500"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0-#ppt_w/2"/>
                                          </p:val>
                                        </p:tav>
                                        <p:tav tm="100000">
                                          <p:val>
                                            <p:strVal val="#ppt_x"/>
                                          </p:val>
                                        </p:tav>
                                      </p:tavLst>
                                    </p:anim>
                                    <p:anim calcmode="lin" valueType="num">
                                      <p:cBhvr additive="base">
                                        <p:cTn id="19" dur="500" fill="hold"/>
                                        <p:tgtEl>
                                          <p:spTgt spid="8"/>
                                        </p:tgtEl>
                                        <p:attrNameLst>
                                          <p:attrName>ppt_y</p:attrName>
                                        </p:attrNameLst>
                                      </p:cBhvr>
                                      <p:tavLst>
                                        <p:tav tm="0">
                                          <p:val>
                                            <p:strVal val="0-#ppt_h/2"/>
                                          </p:val>
                                        </p:tav>
                                        <p:tav tm="100000">
                                          <p:val>
                                            <p:strVal val="#ppt_y"/>
                                          </p:val>
                                        </p:tav>
                                      </p:tavLst>
                                    </p:anim>
                                  </p:childTnLst>
                                </p:cTn>
                              </p:par>
                            </p:childTnLst>
                          </p:cTn>
                        </p:par>
                        <p:par>
                          <p:cTn id="20" fill="hold" nodeType="afterGroup">
                            <p:stCondLst>
                              <p:cond delay="2000"/>
                            </p:stCondLst>
                            <p:childTnLst>
                              <p:par>
                                <p:cTn id="21" presetID="2" presetClass="entr" presetSubtype="12" dur="500" fill="hold" grpId="0" nodeType="after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500" fill="hold"/>
                                        <p:tgtEl>
                                          <p:spTgt spid="4"/>
                                        </p:tgtEl>
                                        <p:attrNameLst>
                                          <p:attrName>ppt_x</p:attrName>
                                        </p:attrNameLst>
                                      </p:cBhvr>
                                      <p:tavLst>
                                        <p:tav tm="0">
                                          <p:val>
                                            <p:strVal val="0-#ppt_w/2"/>
                                          </p:val>
                                        </p:tav>
                                        <p:tav tm="100000">
                                          <p:val>
                                            <p:strVal val="#ppt_x"/>
                                          </p:val>
                                        </p:tav>
                                      </p:tavLst>
                                    </p:anim>
                                    <p:anim calcmode="lin" valueType="num">
                                      <p:cBhvr additive="base">
                                        <p:cTn id="24" dur="500" fill="hold"/>
                                        <p:tgtEl>
                                          <p:spTgt spid="4"/>
                                        </p:tgtEl>
                                        <p:attrNameLst>
                                          <p:attrName>ppt_y</p:attrName>
                                        </p:attrNameLst>
                                      </p:cBhvr>
                                      <p:tavLst>
                                        <p:tav tm="0">
                                          <p:val>
                                            <p:strVal val="1+#ppt_h/2"/>
                                          </p:val>
                                        </p:tav>
                                        <p:tav tm="100000">
                                          <p:val>
                                            <p:strVal val="#ppt_y"/>
                                          </p:val>
                                        </p:tav>
                                      </p:tavLst>
                                    </p:anim>
                                  </p:childTnLst>
                                </p:cTn>
                              </p:par>
                            </p:childTnLst>
                          </p:cTn>
                        </p:par>
                        <p:par>
                          <p:cTn id="25" fill="hold" nodeType="afterGroup">
                            <p:stCondLst>
                              <p:cond delay="2500"/>
                            </p:stCondLst>
                            <p:childTnLst>
                              <p:par>
                                <p:cTn id="26" presetID="2" presetClass="entr" presetSubtype="3" dur="500" fill="hold" grpId="0" nodeType="afterEffect">
                                  <p:stCondLst>
                                    <p:cond delay="0"/>
                                  </p:stCondLst>
                                  <p:childTnLst>
                                    <p:set>
                                      <p:cBhvr>
                                        <p:cTn id="27" dur="1" fill="hold">
                                          <p:stCondLst>
                                            <p:cond delay="0"/>
                                          </p:stCondLst>
                                        </p:cTn>
                                        <p:tgtEl>
                                          <p:spTgt spid="11"/>
                                        </p:tgtEl>
                                        <p:attrNameLst>
                                          <p:attrName>style.visibility</p:attrName>
                                        </p:attrNameLst>
                                      </p:cBhvr>
                                      <p:to>
                                        <p:strVal val="visible"/>
                                      </p:to>
                                    </p:set>
                                    <p:anim calcmode="lin" valueType="num">
                                      <p:cBhvr additive="base">
                                        <p:cTn id="28" dur="500" fill="hold"/>
                                        <p:tgtEl>
                                          <p:spTgt spid="11"/>
                                        </p:tgtEl>
                                        <p:attrNameLst>
                                          <p:attrName>ppt_x</p:attrName>
                                        </p:attrNameLst>
                                      </p:cBhvr>
                                      <p:tavLst>
                                        <p:tav tm="0">
                                          <p:val>
                                            <p:strVal val="1+#ppt_w/2"/>
                                          </p:val>
                                        </p:tav>
                                        <p:tav tm="100000">
                                          <p:val>
                                            <p:strVal val="#ppt_x"/>
                                          </p:val>
                                        </p:tav>
                                      </p:tavLst>
                                    </p:anim>
                                    <p:anim calcmode="lin" valueType="num">
                                      <p:cBhvr additive="base">
                                        <p:cTn id="29" dur="500" fill="hold"/>
                                        <p:tgtEl>
                                          <p:spTgt spid="11"/>
                                        </p:tgtEl>
                                        <p:attrNameLst>
                                          <p:attrName>ppt_y</p:attrName>
                                        </p:attrNameLst>
                                      </p:cBhvr>
                                      <p:tavLst>
                                        <p:tav tm="0">
                                          <p:val>
                                            <p:strVal val="0-#ppt_h/2"/>
                                          </p:val>
                                        </p:tav>
                                        <p:tav tm="100000">
                                          <p:val>
                                            <p:strVal val="#ppt_y"/>
                                          </p:val>
                                        </p:tav>
                                      </p:tavLst>
                                    </p:anim>
                                  </p:childTnLst>
                                </p:cTn>
                              </p:par>
                            </p:childTnLst>
                          </p:cTn>
                        </p:par>
                        <p:par>
                          <p:cTn id="30" fill="hold" nodeType="afterGroup">
                            <p:stCondLst>
                              <p:cond delay="3000"/>
                            </p:stCondLst>
                            <p:childTnLst>
                              <p:par>
                                <p:cTn id="31" presetID="2" presetClass="entr" presetSubtype="9" dur="500" fill="hold" grpId="0" nodeType="afterEffect">
                                  <p:stCondLst>
                                    <p:cond delay="0"/>
                                  </p:stCondLst>
                                  <p:childTnLst>
                                    <p:set>
                                      <p:cBhvr>
                                        <p:cTn id="32" dur="1" fill="hold">
                                          <p:stCondLst>
                                            <p:cond delay="0"/>
                                          </p:stCondLst>
                                        </p:cTn>
                                        <p:tgtEl>
                                          <p:spTgt spid="6"/>
                                        </p:tgtEl>
                                        <p:attrNameLst>
                                          <p:attrName>style.visibility</p:attrName>
                                        </p:attrNameLst>
                                      </p:cBhvr>
                                      <p:to>
                                        <p:strVal val="visible"/>
                                      </p:to>
                                    </p:set>
                                    <p:anim calcmode="lin" valueType="num">
                                      <p:cBhvr additive="base">
                                        <p:cTn id="33" dur="500" fill="hold"/>
                                        <p:tgtEl>
                                          <p:spTgt spid="6"/>
                                        </p:tgtEl>
                                        <p:attrNameLst>
                                          <p:attrName>ppt_x</p:attrName>
                                        </p:attrNameLst>
                                      </p:cBhvr>
                                      <p:tavLst>
                                        <p:tav tm="0">
                                          <p:val>
                                            <p:strVal val="0-#ppt_w/2"/>
                                          </p:val>
                                        </p:tav>
                                        <p:tav tm="100000">
                                          <p:val>
                                            <p:strVal val="#ppt_x"/>
                                          </p:val>
                                        </p:tav>
                                      </p:tavLst>
                                    </p:anim>
                                    <p:anim calcmode="lin" valueType="num">
                                      <p:cBhvr additive="base">
                                        <p:cTn id="34" dur="500" fill="hold"/>
                                        <p:tgtEl>
                                          <p:spTgt spid="6"/>
                                        </p:tgtEl>
                                        <p:attrNameLst>
                                          <p:attrName>ppt_y</p:attrName>
                                        </p:attrNameLst>
                                      </p:cBhvr>
                                      <p:tavLst>
                                        <p:tav tm="0">
                                          <p:val>
                                            <p:strVal val="0-#ppt_h/2"/>
                                          </p:val>
                                        </p:tav>
                                        <p:tav tm="100000">
                                          <p:val>
                                            <p:strVal val="#ppt_y"/>
                                          </p:val>
                                        </p:tav>
                                      </p:tavLst>
                                    </p:anim>
                                  </p:childTnLst>
                                </p:cTn>
                              </p:par>
                            </p:childTnLst>
                          </p:cTn>
                        </p:par>
                        <p:par>
                          <p:cTn id="35" fill="hold" nodeType="afterGroup">
                            <p:stCondLst>
                              <p:cond delay="3500"/>
                            </p:stCondLst>
                            <p:childTnLst>
                              <p:par>
                                <p:cTn id="36" presetID="2" presetClass="entr" presetSubtype="6" dur="500" fill="hold" grpId="0" nodeType="afterEffect">
                                  <p:stCondLst>
                                    <p:cond delay="0"/>
                                  </p:stCondLst>
                                  <p:childTnLst>
                                    <p:set>
                                      <p:cBhvr>
                                        <p:cTn id="37" dur="1" fill="hold">
                                          <p:stCondLst>
                                            <p:cond delay="0"/>
                                          </p:stCondLst>
                                        </p:cTn>
                                        <p:tgtEl>
                                          <p:spTgt spid="9"/>
                                        </p:tgtEl>
                                        <p:attrNameLst>
                                          <p:attrName>style.visibility</p:attrName>
                                        </p:attrNameLst>
                                      </p:cBhvr>
                                      <p:to>
                                        <p:strVal val="visible"/>
                                      </p:to>
                                    </p:set>
                                    <p:anim calcmode="lin" valueType="num">
                                      <p:cBhvr additive="base">
                                        <p:cTn id="38" dur="500" fill="hold"/>
                                        <p:tgtEl>
                                          <p:spTgt spid="9"/>
                                        </p:tgtEl>
                                        <p:attrNameLst>
                                          <p:attrName>ppt_x</p:attrName>
                                        </p:attrNameLst>
                                      </p:cBhvr>
                                      <p:tavLst>
                                        <p:tav tm="0">
                                          <p:val>
                                            <p:strVal val="1+#ppt_w/2"/>
                                          </p:val>
                                        </p:tav>
                                        <p:tav tm="100000">
                                          <p:val>
                                            <p:strVal val="#ppt_x"/>
                                          </p:val>
                                        </p:tav>
                                      </p:tavLst>
                                    </p:anim>
                                    <p:anim calcmode="lin" valueType="num">
                                      <p:cBhvr additive="base">
                                        <p:cTn id="39" dur="500" fill="hold"/>
                                        <p:tgtEl>
                                          <p:spTgt spid="9"/>
                                        </p:tgtEl>
                                        <p:attrNameLst>
                                          <p:attrName>ppt_y</p:attrName>
                                        </p:attrNameLst>
                                      </p:cBhvr>
                                      <p:tavLst>
                                        <p:tav tm="0">
                                          <p:val>
                                            <p:strVal val="1+#ppt_h/2"/>
                                          </p:val>
                                        </p:tav>
                                        <p:tav tm="100000">
                                          <p:val>
                                            <p:strVal val="#ppt_y"/>
                                          </p:val>
                                        </p:tav>
                                      </p:tavLst>
                                    </p:anim>
                                  </p:childTnLst>
                                </p:cTn>
                              </p:par>
                            </p:childTnLst>
                          </p:cTn>
                        </p:par>
                        <p:par>
                          <p:cTn id="40" fill="hold" nodeType="afterGroup">
                            <p:stCondLst>
                              <p:cond delay="4000"/>
                            </p:stCondLst>
                            <p:childTnLst>
                              <p:par>
                                <p:cTn id="41" presetID="2" presetClass="entr" presetSubtype="3" dur="500" fill="hold" grpId="0" nodeType="afterEffect">
                                  <p:stCondLst>
                                    <p:cond delay="0"/>
                                  </p:stCondLst>
                                  <p:childTnLst>
                                    <p:set>
                                      <p:cBhvr>
                                        <p:cTn id="42" dur="1" fill="hold">
                                          <p:stCondLst>
                                            <p:cond delay="0"/>
                                          </p:stCondLst>
                                        </p:cTn>
                                        <p:tgtEl>
                                          <p:spTgt spid="7"/>
                                        </p:tgtEl>
                                        <p:attrNameLst>
                                          <p:attrName>style.visibility</p:attrName>
                                        </p:attrNameLst>
                                      </p:cBhvr>
                                      <p:to>
                                        <p:strVal val="visible"/>
                                      </p:to>
                                    </p:set>
                                    <p:anim calcmode="lin" valueType="num">
                                      <p:cBhvr additive="base">
                                        <p:cTn id="43" dur="500" fill="hold"/>
                                        <p:tgtEl>
                                          <p:spTgt spid="7"/>
                                        </p:tgtEl>
                                        <p:attrNameLst>
                                          <p:attrName>ppt_x</p:attrName>
                                        </p:attrNameLst>
                                      </p:cBhvr>
                                      <p:tavLst>
                                        <p:tav tm="0">
                                          <p:val>
                                            <p:strVal val="1+#ppt_w/2"/>
                                          </p:val>
                                        </p:tav>
                                        <p:tav tm="100000">
                                          <p:val>
                                            <p:strVal val="#ppt_x"/>
                                          </p:val>
                                        </p:tav>
                                      </p:tavLst>
                                    </p:anim>
                                    <p:anim calcmode="lin" valueType="num">
                                      <p:cBhvr additive="base">
                                        <p:cTn id="44" dur="500" fill="hold"/>
                                        <p:tgtEl>
                                          <p:spTgt spid="7"/>
                                        </p:tgtEl>
                                        <p:attrNameLst>
                                          <p:attrName>ppt_y</p:attrName>
                                        </p:attrNameLst>
                                      </p:cBhvr>
                                      <p:tavLst>
                                        <p:tav tm="0">
                                          <p:val>
                                            <p:strVal val="0-#ppt_h/2"/>
                                          </p:val>
                                        </p:tav>
                                        <p:tav tm="100000">
                                          <p:val>
                                            <p:strVal val="#ppt_y"/>
                                          </p:val>
                                        </p:tav>
                                      </p:tavLst>
                                    </p:anim>
                                  </p:childTnLst>
                                </p:cTn>
                              </p:par>
                            </p:childTnLst>
                          </p:cTn>
                        </p:par>
                        <p:par>
                          <p:cTn id="45" fill="hold" nodeType="afterGroup">
                            <p:stCondLst>
                              <p:cond delay="4500"/>
                            </p:stCondLst>
                            <p:childTnLst>
                              <p:par>
                                <p:cTn id="46" presetID="2" presetClass="entr" presetSubtype="12" dur="500" fill="hold" grpId="0" nodeType="afterEffect">
                                  <p:stCondLst>
                                    <p:cond delay="0"/>
                                  </p:stCondLst>
                                  <p:childTnLst>
                                    <p:set>
                                      <p:cBhvr>
                                        <p:cTn id="47" dur="1" fill="hold">
                                          <p:stCondLst>
                                            <p:cond delay="0"/>
                                          </p:stCondLst>
                                        </p:cTn>
                                        <p:tgtEl>
                                          <p:spTgt spid="10"/>
                                        </p:tgtEl>
                                        <p:attrNameLst>
                                          <p:attrName>style.visibility</p:attrName>
                                        </p:attrNameLst>
                                      </p:cBhvr>
                                      <p:to>
                                        <p:strVal val="visible"/>
                                      </p:to>
                                    </p:set>
                                    <p:anim calcmode="lin" valueType="num">
                                      <p:cBhvr additive="base">
                                        <p:cTn id="48" dur="500" fill="hold"/>
                                        <p:tgtEl>
                                          <p:spTgt spid="10"/>
                                        </p:tgtEl>
                                        <p:attrNameLst>
                                          <p:attrName>ppt_x</p:attrName>
                                        </p:attrNameLst>
                                      </p:cBhvr>
                                      <p:tavLst>
                                        <p:tav tm="0">
                                          <p:val>
                                            <p:strVal val="0-#ppt_w/2"/>
                                          </p:val>
                                        </p:tav>
                                        <p:tav tm="100000">
                                          <p:val>
                                            <p:strVal val="#ppt_x"/>
                                          </p:val>
                                        </p:tav>
                                      </p:tavLst>
                                    </p:anim>
                                    <p:anim calcmode="lin" valueType="num">
                                      <p:cBhvr additive="base">
                                        <p:cTn id="4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636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https://d.book118.com/107043121041006035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4_默认设计模板">
  <a:themeElements>
    <a:clrScheme name="4_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4_默认设计模板">
      <a:majorFont>
        <a:latin typeface="SimSun"/>
        <a:ea typeface="SimSun"/>
        <a:cs typeface="Arial"/>
      </a:majorFont>
      <a:minorFont>
        <a:latin typeface="Book Antiqua"/>
        <a:ea typeface="SimSun"/>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none" lIns="91440" tIns="45720" rIns="91440" bIns="45720" numCol="1" rtlCol="0" anchor="ctr" anchorCtr="0" compatLnSpc="1">
        <a:prstTxWarp prst="textNoShape">
          <a:avLst/>
        </a:prstTxWarp>
      </a:bodyPr>
      <a:lstStyle>
        <a:defPPr marL="230188" indent="-230188" algn="ctr">
          <a:defRPr dirty="0" smtClean="0"/>
        </a:defPPr>
      </a:lstStyle>
      <a:style>
        <a:lnRef idx="1">
          <a:schemeClr val="dk1"/>
        </a:lnRef>
        <a:fillRef idx="2">
          <a:schemeClr val="dk1"/>
        </a:fillRef>
        <a:effectRef idx="1">
          <a:schemeClr val="dk1"/>
        </a:effectRef>
        <a:fontRef idx="minor">
          <a:schemeClr val="dk1"/>
        </a:fontRef>
      </a:style>
    </a:spDef>
    <a:lnDef>
      <a:spPr bwMode="auto">
        <a:xfrm>
          <a:off x="0" y="0"/>
          <a:ext cx="1" cy="1"/>
        </a:xfrm>
        <a:custGeom>
          <a:avLst/>
          <a:gdLst/>
          <a:ahLst/>
          <a:cxnLst/>
          <a:rect l="0" t="0" r="0" b="0"/>
          <a:pathLst/>
        </a:custGeom>
        <a:solidFill>
          <a:srgbClr val="FFFF99"/>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230188" marR="0" indent="-230188" algn="l" defTabSz="914400" rtl="0" eaLnBrk="0" fontAlgn="base" latinLnBrk="0" hangingPunct="0">
          <a:lnSpc>
            <a:spcPct val="100000"/>
          </a:lnSpc>
          <a:spcBef>
            <a:spcPct val="0"/>
          </a:spcBef>
          <a:spcAft>
            <a:spcPct val="0"/>
          </a:spcAft>
          <a:buClrTx/>
          <a:buSzTx/>
          <a:buFontTx/>
          <a:buNone/>
          <a:tabLst/>
          <a:defRPr kumimoji="0" lang="en-US" sz="1400" b="1" i="0" u="none" strike="noStrike" cap="none" normalizeH="0" baseline="0" smtClean="0">
            <a:ln>
              <a:noFill/>
            </a:ln>
            <a:solidFill>
              <a:srgbClr val="800000"/>
            </a:solidFill>
            <a:effectLst/>
            <a:latin typeface="Arial" charset="0"/>
            <a:ea typeface="SimSun" pitchFamily="2" charset="-122"/>
          </a:defRPr>
        </a:defPPr>
      </a:lstStyle>
    </a:lnDef>
  </a:objectDefaults>
  <a:extraClrSchemeLst>
    <a:extraClrScheme>
      <a:clrScheme name="4_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4_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4_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4_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4_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4_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4_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4_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4_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4_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4_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4_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1</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16</vt:i4>
      </vt:variant>
    </vt:vector>
  </HeadingPairs>
  <TitlesOfParts>
    <vt:vector baseType="lpstr" size="26">
      <vt:lpstr>Arial</vt:lpstr>
      <vt:lpstr>Calibri</vt:lpstr>
      <vt:lpstr>SimSun</vt:lpstr>
      <vt:lpstr>Book Antiqua</vt:lpstr>
      <vt:lpstr>黑体</vt:lpstr>
      <vt:lpstr>Wingdings</vt:lpstr>
      <vt:lpstr>宋体</vt:lpstr>
      <vt:lpstr>微软雅黑</vt:lpstr>
      <vt:lpstr>Times New Roman</vt:lpstr>
      <vt:lpstr>Office Theme</vt:lpstr>
      <vt:lpstr>PowerPoint Presentation</vt:lpstr>
      <vt:lpstr>系统功能介绍</vt:lpstr>
      <vt:lpstr>Windows操作风格</vt:lpstr>
      <vt:lpstr>系统登录</vt:lpstr>
      <vt:lpstr>五级权限管理</vt:lpstr>
      <vt:lpstr>文件上传</vt:lpstr>
      <vt:lpstr>文件自动同步</vt:lpstr>
      <vt:lpstr>查看文件</vt:lpstr>
      <vt:lpstr>下载文件</vt:lpstr>
      <vt:lpstr>新建文件</vt:lpstr>
      <vt:lpstr>删除文件</vt:lpstr>
      <vt:lpstr>编辑文件</vt:lpstr>
      <vt:lpstr>检出文件</vt:lpstr>
      <vt:lpstr>发送文件</vt:lpstr>
      <vt:lpstr>版本管理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2024-09-09T14:41:35.393</cp:lastPrinted>
  <dcterms:created xsi:type="dcterms:W3CDTF">2024-09-09T06:41:35Z</dcterms:created>
  <dcterms:modified xsi:type="dcterms:W3CDTF">2024-09-09T06:41:37Z</dcterms:modified>
</cp:coreProperties>
</file>