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CCC02-6A53-4FD0-B49C-04E04AA2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B36EF-6CEF-4D14-BFD8-0A344B65A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27A06-28CB-46F0-8872-A643772D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A6F6F-0D3E-459B-A838-831A63679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ECDBF6-AFF6-4BF8-943B-186F7EB46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14473-FFDA-444D-BF84-561943CE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03E10F-C0FF-4052-8651-22B570942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CA04E-B429-41CF-8453-EA4AAC218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E6A06-CED3-4460-866D-3F983A55E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3BF66-A7AE-418E-A93E-AAEC78412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B0B5A-1E57-49D8-B4C4-A3A6A15C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5155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畜产品营销策略分析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畜产品市场概述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畜产品营销策略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畜产品营销案例分析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畜产品营销的未来展望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畜产品市场概述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畜产品市场规模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随着人们生活水平的提高和消费结构的升级，畜产品市场需求持续增长，市场规模不断扩大。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畜产品市场规模不断扩大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由于不同地区的经济发展水平和消费习惯不同，畜产品市场规模存在一定的地区差异。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不同地区市场规模存在差异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生产者众多，集中度不高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目前畜产品市场上生产者数量众多，但大多数为中小规模的生产者，市场集中度不高。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畜产品销售渠道包括商超、农贸市场、电商平台等多种形式，各种销售渠道的市场份额和影响力存在差异。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37" r="1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畜产品市场结构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畜产品市场发展趋势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绿色有机成为主流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随着消费者对食品安全的关注度不断提高，绿色有机畜产品的市场需求不断增长，成为市场主流。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个性化定制成为新趋势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消费者对个性化需求的追求使得定制化畜产品成为新的市场趋势，满足不同消费者的个性化需求。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传统销售渠道和电商平台相互融合，线上线下融合发展成为畜产品市场发展的新趋势。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畜产品营销策略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明确畜产品的目标市场和消费群体，根据市场需求和消费者偏好进行产品定位。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确保畜产品的质量安全和口感，建立品牌形象和信誉。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不断研发新产品，满足消费者多样化的需求，提高市场竞争力。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根据生产成本、运输费用和市场供需关系制定价格。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参考同行业竞争对手的价格水平，制定具有竞争力的价格。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根据市场需求和消费者心理制定价格，实现价格与价值的匹配。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建立自己的销售网络，直接与消费者进行交易。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直接销售渠道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通过经销商、代理商等中间商进行销售，扩大市场覆盖面。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间接销售渠道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利用电商平台和实体店面相结合的方式，拓展销售渠道。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https://d.book118.com/107045155032006044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2024-09-18T10:32:30.873</cp:lastPrinted>
  <dcterms:created xsi:type="dcterms:W3CDTF">2024-09-18T02:32:30Z</dcterms:created>
  <dcterms:modified xsi:type="dcterms:W3CDTF">2024-09-18T02:32:32Z</dcterms:modified>
</cp:coreProperties>
</file>