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C1847-C6A2-4EA5-8C9B-D6008CD4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D534B-B094-4476-9A99-6EC8A70A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879E6-EC88-40B4-B05C-D5E5480E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AE53D-AB4B-4350-A5E4-424C86F8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C2546-B294-4981-BAEF-FE53FD18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D1FF1-BC0D-420C-BC01-F6068FD8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BAED1-1C26-456C-944B-CC9C63AB8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1E563-3602-4194-A52D-1EBA0B20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66923-F217-4E79-814F-2DAA8CDBD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5C884-B18E-4E4D-87B3-2F278D98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6B5D-0E63-41CC-AA1E-F7E7F720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60631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电厂车间级安全培训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电厂车间级安全培训内容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电厂车间级安全培训方法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电厂车间级安全培训效果评估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电厂车间级安全培训改进与优化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电厂车间级安全培训案例分享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https://d.book118.com/107046063155006024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2024-08-29T03:41:27.157</cp:lastPrinted>
  <dcterms:created xsi:type="dcterms:W3CDTF">2024-08-28T19:41:27Z</dcterms:created>
  <dcterms:modified xsi:type="dcterms:W3CDTF">2024-08-28T19:41:28Z</dcterms:modified>
</cp:coreProperties>
</file>