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6A138-0359-4328-B570-C08E79F3B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D901D-89CD-4E4F-8DFE-71F703238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FD929-F6A2-4CCB-AEE8-C97A12CDD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47A88-4E89-4083-875B-F8A8A5470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C4CAE-AC9F-4ACF-A733-4B4580C70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C20276-A9B3-4F27-9D07-C3FF81F9E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820AD1-FD05-4B67-A398-733B5A798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2FF8A-C488-42E4-8B91-7E247494F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3840E-5D0B-449E-BF4E-C797CD41A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389D5-CD0E-4868-ACCA-3A100098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37FC2-31C1-4C71-AA84-6110C0B8E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6115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网络安全风险保护培训课件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识别与评估网络安全风险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防范网络攻击与入侵手段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数据保护与隐私安全策略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身份认证与访问控制管理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员工培训与意识提升举措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网络安全是指通过技术、管理和法律手段，保护计算机网络系统及其中的数据不受未经授权的访问、攻击、破坏或篡改的能力。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随着互联网的普及和数字化进程的加速，网络安全已成为国家安全、社会稳定和经济发展的重要基石。保障网络安全对于维护个人隐私、企业机密、国家安全以及社会信任具有重要意义。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拒绝服务攻击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包括病毒、蠕虫、木马等，通过感染用户设备或窃取信息来造成危害。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通过伪造信任网站或电子邮件，诱导用户泄露个人信息或下载恶意软件。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由于技术漏洞或人为因素导致敏感信息外泄，造成隐私侵犯或经济损失。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我国网络安全领域的基本法律，规定了网络安全的基本制度、监管措施和法律责任。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针对数据安全的专项法规，规定了数据收集、处理、使用和保护的规范。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保护个人信息的法律，规定了个人信息的收集、使用、处理和保护的规则。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包括《计算机信息网络国际联网安全保护管理办法》、《信息安全技术 个人信息安全规范》等，共同构成了我国网络安全的法律保障体系。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《数据安全管理办法》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《个人信息保护法》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其他相关法规和标准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识别与评估网络安全风险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确定需要保护的资产，如服务器、数据库、应用程序等。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脆弱性识别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分析可能对资产造成威胁的因素，如恶意攻击、病毒、漏洞等。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评估资产存在的安全漏洞和弱点，如未打补丁、弱密码等。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根据资产的重要性、威胁的严重性和脆弱性的程度，制定风险评估标准。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833" r="22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按照识别、分析、评价、处理的流程进行风险评估。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根据评估结果，将风险划分为高、中、低等级，以便优先处理高风险。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常见网络安全风险分析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DDoS攻击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通过大量请求拥塞目标服务器，使其无法提供正常服务。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网络钓鱼攻击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通过伪造信任网站或邮件，诱导用户输入敏感信息，如密码、信用卡号等。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恶意软件攻击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如病毒、蠕虫、木马等，通过感染用户设备或窃取信息造成危害。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SQL注入攻击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利用应用程序漏洞，注入恶意SQL代码，窃取或篡改数据库信息。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跨站脚本攻击（XSS）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攻击者在目标网站上注入恶意脚本，窃取用户信息或执行恶意操作。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防范网络攻击与入侵手段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防火墙基本概念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常见防火墙技术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防火墙配置与管理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防火墙应用场景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防火墙技术及应用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定义、分类、工作原理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规则设置、日志分析、性能优化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包过滤、代理服务、状态检测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企业网络边界防护、数据中心安全隔离、远程访问控制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9948" r="2994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入侵检测系统（IDS/IPS）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IDS/IPS基本概念：定义、分类、工作原理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常见IDS/IPS技术：签名检测、异常检测、协议分析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IDS/IPS配置与管理：规则设置、日志分析、性能优化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IDS/IPS应用场景：实时监控网络流量、发现潜在威胁、阻断恶意攻击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https://d.book118.com/107046115130006042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2024-09-16T02:25:42.063</cp:lastPrinted>
  <dcterms:created xsi:type="dcterms:W3CDTF">2024-09-15T18:25:42Z</dcterms:created>
  <dcterms:modified xsi:type="dcterms:W3CDTF">2024-09-15T18:25:44Z</dcterms:modified>
</cp:coreProperties>
</file>